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87" r:id="rId2"/>
    <p:sldId id="1068" r:id="rId3"/>
    <p:sldId id="967" r:id="rId4"/>
    <p:sldId id="970" r:id="rId5"/>
    <p:sldId id="971" r:id="rId6"/>
    <p:sldId id="972" r:id="rId7"/>
    <p:sldId id="973" r:id="rId8"/>
    <p:sldId id="974" r:id="rId9"/>
    <p:sldId id="975" r:id="rId10"/>
    <p:sldId id="976" r:id="rId11"/>
    <p:sldId id="977" r:id="rId12"/>
    <p:sldId id="9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nad.digilocker.gov.in/" TargetMode="External"/><Relationship Id="rId2" Type="http://schemas.openxmlformats.org/officeDocument/2006/relationships/hyperlink" Target="https://www.abc.gov.in/" TargetMode="External"/><Relationship Id="rId1" Type="http://schemas.openxmlformats.org/officeDocument/2006/relationships/hyperlink" Target="https://www.digilocker.gov.in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nad.digilocker.gov.in/" TargetMode="External"/><Relationship Id="rId2" Type="http://schemas.openxmlformats.org/officeDocument/2006/relationships/hyperlink" Target="https://www.abc.gov.in/" TargetMode="External"/><Relationship Id="rId1" Type="http://schemas.openxmlformats.org/officeDocument/2006/relationships/hyperlink" Target="https://www.digilocker.gov.i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EFF46-5B00-440E-A1AE-BEE3B6BCBE42}" type="doc">
      <dgm:prSet loTypeId="urn:microsoft.com/office/officeart/2005/8/layout/lProcess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1EB3653-38A2-46CB-BD07-86C1371B86E4}">
      <dgm:prSet/>
      <dgm:spPr/>
      <dgm:t>
        <a:bodyPr/>
        <a:lstStyle/>
        <a:p>
          <a:r>
            <a:rPr lang="en-IN" b="1" dirty="0"/>
            <a:t>ABC ID Creation through DigiLocker</a:t>
          </a:r>
        </a:p>
      </dgm:t>
    </dgm:pt>
    <dgm:pt modelId="{8A607C21-E3CE-4D04-A2DB-A6F256EDA4AD}" type="parTrans" cxnId="{E8516C29-8ACA-4319-81B2-0E1DC67B163A}">
      <dgm:prSet/>
      <dgm:spPr/>
      <dgm:t>
        <a:bodyPr/>
        <a:lstStyle/>
        <a:p>
          <a:endParaRPr lang="en-IN"/>
        </a:p>
      </dgm:t>
    </dgm:pt>
    <dgm:pt modelId="{71562B48-22F6-4CCA-8F07-0F038F4341BC}" type="sibTrans" cxnId="{E8516C29-8ACA-4319-81B2-0E1DC67B163A}">
      <dgm:prSet/>
      <dgm:spPr/>
      <dgm:t>
        <a:bodyPr/>
        <a:lstStyle/>
        <a:p>
          <a:endParaRPr lang="en-IN"/>
        </a:p>
      </dgm:t>
    </dgm:pt>
    <dgm:pt modelId="{BEF757B1-7F86-477E-9EB0-EDA467516119}">
      <dgm:prSet/>
      <dgm:spPr/>
      <dgm:t>
        <a:bodyPr/>
        <a:lstStyle/>
        <a:p>
          <a:r>
            <a:rPr lang="en-IN" b="1" dirty="0"/>
            <a:t>ABC ID Creation through ABC portal</a:t>
          </a:r>
        </a:p>
      </dgm:t>
    </dgm:pt>
    <dgm:pt modelId="{40D71774-EFBE-4703-9BD9-F322BE8E0FA5}" type="parTrans" cxnId="{E4BB56E0-A53F-45E1-8128-ED2EF2F12FB4}">
      <dgm:prSet/>
      <dgm:spPr/>
      <dgm:t>
        <a:bodyPr/>
        <a:lstStyle/>
        <a:p>
          <a:endParaRPr lang="en-IN"/>
        </a:p>
      </dgm:t>
    </dgm:pt>
    <dgm:pt modelId="{5BE36CDA-8798-44D9-B38E-ABA6259178DD}" type="sibTrans" cxnId="{E4BB56E0-A53F-45E1-8128-ED2EF2F12FB4}">
      <dgm:prSet/>
      <dgm:spPr/>
      <dgm:t>
        <a:bodyPr/>
        <a:lstStyle/>
        <a:p>
          <a:endParaRPr lang="en-IN"/>
        </a:p>
      </dgm:t>
    </dgm:pt>
    <dgm:pt modelId="{B89EF2B0-6070-4FA4-820B-B17BDBAC4211}">
      <dgm:prSet/>
      <dgm:spPr/>
      <dgm:t>
        <a:bodyPr/>
        <a:lstStyle/>
        <a:p>
          <a:r>
            <a:rPr lang="en-IN" b="1" dirty="0"/>
            <a:t>Through Bulk ID option on NAD –Digilocker (AIs)</a:t>
          </a:r>
        </a:p>
      </dgm:t>
    </dgm:pt>
    <dgm:pt modelId="{CAE83C7F-0AC7-4997-9604-9C29A9F77A9B}" type="parTrans" cxnId="{ABC49FEA-A263-4B1E-A023-642206F03477}">
      <dgm:prSet/>
      <dgm:spPr/>
      <dgm:t>
        <a:bodyPr/>
        <a:lstStyle/>
        <a:p>
          <a:endParaRPr lang="en-IN"/>
        </a:p>
      </dgm:t>
    </dgm:pt>
    <dgm:pt modelId="{486468D1-CB00-4AA9-84B1-AA7E10216530}" type="sibTrans" cxnId="{ABC49FEA-A263-4B1E-A023-642206F03477}">
      <dgm:prSet/>
      <dgm:spPr/>
      <dgm:t>
        <a:bodyPr/>
        <a:lstStyle/>
        <a:p>
          <a:endParaRPr lang="en-IN"/>
        </a:p>
      </dgm:t>
    </dgm:pt>
    <dgm:pt modelId="{9130972C-8E7C-48F5-AE7A-2AFEB75CD647}">
      <dgm:prSet/>
      <dgm:spPr/>
      <dgm:t>
        <a:bodyPr/>
        <a:lstStyle/>
        <a:p>
          <a:r>
            <a:rPr lang="en-I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https://www.digilocker.gov.in/</a:t>
          </a:r>
          <a:endParaRPr lang="en-IN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F9ED086-EC88-4432-911C-669C4DEA1B53}" type="parTrans" cxnId="{91B8ACE7-4A27-4880-A3BF-BCB52F017147}">
      <dgm:prSet/>
      <dgm:spPr/>
      <dgm:t>
        <a:bodyPr/>
        <a:lstStyle/>
        <a:p>
          <a:endParaRPr lang="en-IN"/>
        </a:p>
      </dgm:t>
    </dgm:pt>
    <dgm:pt modelId="{8B59BE23-91CC-4299-B54F-EEFF578DD31F}" type="sibTrans" cxnId="{91B8ACE7-4A27-4880-A3BF-BCB52F017147}">
      <dgm:prSet/>
      <dgm:spPr/>
      <dgm:t>
        <a:bodyPr/>
        <a:lstStyle/>
        <a:p>
          <a:endParaRPr lang="en-IN"/>
        </a:p>
      </dgm:t>
    </dgm:pt>
    <dgm:pt modelId="{A2C60DE7-41F3-4523-BBEC-0DD01F9A9F0B}">
      <dgm:prSet/>
      <dgm:spPr/>
      <dgm:t>
        <a:bodyPr/>
        <a:lstStyle/>
        <a:p>
          <a:r>
            <a:rPr lang="en-IN" b="1" dirty="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https://www.abc.gov.in/</a:t>
          </a:r>
          <a:endParaRPr lang="en-IN" b="1" dirty="0"/>
        </a:p>
      </dgm:t>
    </dgm:pt>
    <dgm:pt modelId="{A6D76369-B8D8-4754-A7ED-E05A2E02E5F8}" type="parTrans" cxnId="{B4E809CC-2D53-425D-9652-4A3F7DE0A138}">
      <dgm:prSet/>
      <dgm:spPr/>
      <dgm:t>
        <a:bodyPr/>
        <a:lstStyle/>
        <a:p>
          <a:endParaRPr lang="en-IN"/>
        </a:p>
      </dgm:t>
    </dgm:pt>
    <dgm:pt modelId="{35DA7B10-3DA5-4796-8705-953005BE42DE}" type="sibTrans" cxnId="{B4E809CC-2D53-425D-9652-4A3F7DE0A138}">
      <dgm:prSet/>
      <dgm:spPr/>
      <dgm:t>
        <a:bodyPr/>
        <a:lstStyle/>
        <a:p>
          <a:endParaRPr lang="en-IN"/>
        </a:p>
      </dgm:t>
    </dgm:pt>
    <dgm:pt modelId="{F04F69AF-6695-49E6-990C-C37C084A6FEC}">
      <dgm:prSet/>
      <dgm:spPr/>
      <dgm:t>
        <a:bodyPr/>
        <a:lstStyle/>
        <a:p>
          <a:r>
            <a:rPr lang="en-IN" b="1" dirty="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https://nad.digilocker.gov.in/</a:t>
          </a:r>
          <a:endParaRPr lang="en-IN" b="1" dirty="0"/>
        </a:p>
      </dgm:t>
    </dgm:pt>
    <dgm:pt modelId="{F156DF78-0440-4A0D-8C1D-7EEC65A294AE}" type="parTrans" cxnId="{5A6E5244-B787-4447-B34A-9C7B34A41B3C}">
      <dgm:prSet/>
      <dgm:spPr/>
      <dgm:t>
        <a:bodyPr/>
        <a:lstStyle/>
        <a:p>
          <a:endParaRPr lang="en-IN"/>
        </a:p>
      </dgm:t>
    </dgm:pt>
    <dgm:pt modelId="{04FC47E9-1297-42E2-96E2-C0AB780B7DA5}" type="sibTrans" cxnId="{5A6E5244-B787-4447-B34A-9C7B34A41B3C}">
      <dgm:prSet/>
      <dgm:spPr/>
      <dgm:t>
        <a:bodyPr/>
        <a:lstStyle/>
        <a:p>
          <a:endParaRPr lang="en-IN"/>
        </a:p>
      </dgm:t>
    </dgm:pt>
    <dgm:pt modelId="{B783B6F8-03A0-440F-965F-F09D01332E58}" type="pres">
      <dgm:prSet presAssocID="{8FEEFF46-5B00-440E-A1AE-BEE3B6BCBE42}" presName="Name0" presStyleCnt="0">
        <dgm:presLayoutVars>
          <dgm:dir/>
          <dgm:animLvl val="lvl"/>
          <dgm:resizeHandles val="exact"/>
        </dgm:presLayoutVars>
      </dgm:prSet>
      <dgm:spPr/>
    </dgm:pt>
    <dgm:pt modelId="{F28FF261-E7D2-4BEE-A9BB-1C8734B4437E}" type="pres">
      <dgm:prSet presAssocID="{11EB3653-38A2-46CB-BD07-86C1371B86E4}" presName="vertFlow" presStyleCnt="0"/>
      <dgm:spPr/>
    </dgm:pt>
    <dgm:pt modelId="{D1B1B6AB-1701-4DF3-BEB7-F9DCC088A18E}" type="pres">
      <dgm:prSet presAssocID="{11EB3653-38A2-46CB-BD07-86C1371B86E4}" presName="header" presStyleLbl="node1" presStyleIdx="0" presStyleCnt="3"/>
      <dgm:spPr/>
    </dgm:pt>
    <dgm:pt modelId="{9F659483-63DF-4E02-8758-32454649EFFF}" type="pres">
      <dgm:prSet presAssocID="{0F9ED086-EC88-4432-911C-669C4DEA1B53}" presName="parTrans" presStyleLbl="sibTrans2D1" presStyleIdx="0" presStyleCnt="3"/>
      <dgm:spPr/>
    </dgm:pt>
    <dgm:pt modelId="{6C515455-6FBD-468B-9E4E-1670FC948D5A}" type="pres">
      <dgm:prSet presAssocID="{9130972C-8E7C-48F5-AE7A-2AFEB75CD647}" presName="child" presStyleLbl="alignAccFollowNode1" presStyleIdx="0" presStyleCnt="3">
        <dgm:presLayoutVars>
          <dgm:chMax val="0"/>
          <dgm:bulletEnabled val="1"/>
        </dgm:presLayoutVars>
      </dgm:prSet>
      <dgm:spPr/>
    </dgm:pt>
    <dgm:pt modelId="{EA7BD8BF-8323-48A6-AE96-D4CC793863B9}" type="pres">
      <dgm:prSet presAssocID="{11EB3653-38A2-46CB-BD07-86C1371B86E4}" presName="hSp" presStyleCnt="0"/>
      <dgm:spPr/>
    </dgm:pt>
    <dgm:pt modelId="{5E42CC99-A3B6-4162-9C65-A0A788ADBE20}" type="pres">
      <dgm:prSet presAssocID="{BEF757B1-7F86-477E-9EB0-EDA467516119}" presName="vertFlow" presStyleCnt="0"/>
      <dgm:spPr/>
    </dgm:pt>
    <dgm:pt modelId="{2C51CB80-33A5-4278-878E-E33483E37324}" type="pres">
      <dgm:prSet presAssocID="{BEF757B1-7F86-477E-9EB0-EDA467516119}" presName="header" presStyleLbl="node1" presStyleIdx="1" presStyleCnt="3"/>
      <dgm:spPr/>
    </dgm:pt>
    <dgm:pt modelId="{44ACE621-8938-482D-9617-7A17417386B2}" type="pres">
      <dgm:prSet presAssocID="{A6D76369-B8D8-4754-A7ED-E05A2E02E5F8}" presName="parTrans" presStyleLbl="sibTrans2D1" presStyleIdx="1" presStyleCnt="3" custAng="21275663"/>
      <dgm:spPr/>
    </dgm:pt>
    <dgm:pt modelId="{3B6463D1-4045-4648-98D5-F1F3BA50E598}" type="pres">
      <dgm:prSet presAssocID="{A2C60DE7-41F3-4523-BBEC-0DD01F9A9F0B}" presName="child" presStyleLbl="alignAccFollowNode1" presStyleIdx="1" presStyleCnt="3" custLinFactNeighborX="-3307" custLinFactNeighborY="13690">
        <dgm:presLayoutVars>
          <dgm:chMax val="0"/>
          <dgm:bulletEnabled val="1"/>
        </dgm:presLayoutVars>
      </dgm:prSet>
      <dgm:spPr/>
    </dgm:pt>
    <dgm:pt modelId="{2E5C0FBB-45F1-4913-9F2C-29F580757AD5}" type="pres">
      <dgm:prSet presAssocID="{BEF757B1-7F86-477E-9EB0-EDA467516119}" presName="hSp" presStyleCnt="0"/>
      <dgm:spPr/>
    </dgm:pt>
    <dgm:pt modelId="{88DA9A55-C009-4F64-A19E-C4C984479A8B}" type="pres">
      <dgm:prSet presAssocID="{B89EF2B0-6070-4FA4-820B-B17BDBAC4211}" presName="vertFlow" presStyleCnt="0"/>
      <dgm:spPr/>
    </dgm:pt>
    <dgm:pt modelId="{B748E0CC-A87C-4BF4-9982-D918FEC1B53B}" type="pres">
      <dgm:prSet presAssocID="{B89EF2B0-6070-4FA4-820B-B17BDBAC4211}" presName="header" presStyleLbl="node1" presStyleIdx="2" presStyleCnt="3"/>
      <dgm:spPr/>
    </dgm:pt>
    <dgm:pt modelId="{219AB50A-2E0A-4ABA-B58B-FF974E52F4A0}" type="pres">
      <dgm:prSet presAssocID="{F156DF78-0440-4A0D-8C1D-7EEC65A294AE}" presName="parTrans" presStyleLbl="sibTrans2D1" presStyleIdx="2" presStyleCnt="3"/>
      <dgm:spPr/>
    </dgm:pt>
    <dgm:pt modelId="{39BD1ED4-EBD2-4F60-B4F6-0CA5CE8D8C26}" type="pres">
      <dgm:prSet presAssocID="{F04F69AF-6695-49E6-990C-C37C084A6FEC}" presName="child" presStyleLbl="alignAccFollowNode1" presStyleIdx="2" presStyleCnt="3">
        <dgm:presLayoutVars>
          <dgm:chMax val="0"/>
          <dgm:bulletEnabled val="1"/>
        </dgm:presLayoutVars>
      </dgm:prSet>
      <dgm:spPr/>
    </dgm:pt>
  </dgm:ptLst>
  <dgm:cxnLst>
    <dgm:cxn modelId="{C1EC410A-DF42-4AD1-8F8D-E19A4522B9A1}" type="presOf" srcId="{0F9ED086-EC88-4432-911C-669C4DEA1B53}" destId="{9F659483-63DF-4E02-8758-32454649EFFF}" srcOrd="0" destOrd="0" presId="urn:microsoft.com/office/officeart/2005/8/layout/lProcess1"/>
    <dgm:cxn modelId="{A8B6CD14-6F14-4AEF-80B2-A5B6A814443C}" type="presOf" srcId="{F04F69AF-6695-49E6-990C-C37C084A6FEC}" destId="{39BD1ED4-EBD2-4F60-B4F6-0CA5CE8D8C26}" srcOrd="0" destOrd="0" presId="urn:microsoft.com/office/officeart/2005/8/layout/lProcess1"/>
    <dgm:cxn modelId="{E8516C29-8ACA-4319-81B2-0E1DC67B163A}" srcId="{8FEEFF46-5B00-440E-A1AE-BEE3B6BCBE42}" destId="{11EB3653-38A2-46CB-BD07-86C1371B86E4}" srcOrd="0" destOrd="0" parTransId="{8A607C21-E3CE-4D04-A2DB-A6F256EDA4AD}" sibTransId="{71562B48-22F6-4CCA-8F07-0F038F4341BC}"/>
    <dgm:cxn modelId="{20589830-7B28-49F2-885A-26015FAF0976}" type="presOf" srcId="{A2C60DE7-41F3-4523-BBEC-0DD01F9A9F0B}" destId="{3B6463D1-4045-4648-98D5-F1F3BA50E598}" srcOrd="0" destOrd="0" presId="urn:microsoft.com/office/officeart/2005/8/layout/lProcess1"/>
    <dgm:cxn modelId="{3D5EB43B-291D-423F-AC39-AE4B439E4C4B}" type="presOf" srcId="{BEF757B1-7F86-477E-9EB0-EDA467516119}" destId="{2C51CB80-33A5-4278-878E-E33483E37324}" srcOrd="0" destOrd="0" presId="urn:microsoft.com/office/officeart/2005/8/layout/lProcess1"/>
    <dgm:cxn modelId="{D152105E-C029-43F6-8072-B69D66C06FD3}" type="presOf" srcId="{9130972C-8E7C-48F5-AE7A-2AFEB75CD647}" destId="{6C515455-6FBD-468B-9E4E-1670FC948D5A}" srcOrd="0" destOrd="0" presId="urn:microsoft.com/office/officeart/2005/8/layout/lProcess1"/>
    <dgm:cxn modelId="{5A6E5244-B787-4447-B34A-9C7B34A41B3C}" srcId="{B89EF2B0-6070-4FA4-820B-B17BDBAC4211}" destId="{F04F69AF-6695-49E6-990C-C37C084A6FEC}" srcOrd="0" destOrd="0" parTransId="{F156DF78-0440-4A0D-8C1D-7EEC65A294AE}" sibTransId="{04FC47E9-1297-42E2-96E2-C0AB780B7DA5}"/>
    <dgm:cxn modelId="{E6698252-05A7-4283-9D01-C57F87B72327}" type="presOf" srcId="{A6D76369-B8D8-4754-A7ED-E05A2E02E5F8}" destId="{44ACE621-8938-482D-9617-7A17417386B2}" srcOrd="0" destOrd="0" presId="urn:microsoft.com/office/officeart/2005/8/layout/lProcess1"/>
    <dgm:cxn modelId="{A33FEE98-66FE-4AAB-AA70-4ED7B49EF969}" type="presOf" srcId="{B89EF2B0-6070-4FA4-820B-B17BDBAC4211}" destId="{B748E0CC-A87C-4BF4-9982-D918FEC1B53B}" srcOrd="0" destOrd="0" presId="urn:microsoft.com/office/officeart/2005/8/layout/lProcess1"/>
    <dgm:cxn modelId="{AAE5C1A6-E1DB-4CB6-9C43-7040B71C55FB}" type="presOf" srcId="{8FEEFF46-5B00-440E-A1AE-BEE3B6BCBE42}" destId="{B783B6F8-03A0-440F-965F-F09D01332E58}" srcOrd="0" destOrd="0" presId="urn:microsoft.com/office/officeart/2005/8/layout/lProcess1"/>
    <dgm:cxn modelId="{236AF9A8-61FA-4EBA-865B-F290B03502BE}" type="presOf" srcId="{11EB3653-38A2-46CB-BD07-86C1371B86E4}" destId="{D1B1B6AB-1701-4DF3-BEB7-F9DCC088A18E}" srcOrd="0" destOrd="0" presId="urn:microsoft.com/office/officeart/2005/8/layout/lProcess1"/>
    <dgm:cxn modelId="{B4E809CC-2D53-425D-9652-4A3F7DE0A138}" srcId="{BEF757B1-7F86-477E-9EB0-EDA467516119}" destId="{A2C60DE7-41F3-4523-BBEC-0DD01F9A9F0B}" srcOrd="0" destOrd="0" parTransId="{A6D76369-B8D8-4754-A7ED-E05A2E02E5F8}" sibTransId="{35DA7B10-3DA5-4796-8705-953005BE42DE}"/>
    <dgm:cxn modelId="{73C4CFCD-B8B0-4219-B22D-AB6806FA643F}" type="presOf" srcId="{F156DF78-0440-4A0D-8C1D-7EEC65A294AE}" destId="{219AB50A-2E0A-4ABA-B58B-FF974E52F4A0}" srcOrd="0" destOrd="0" presId="urn:microsoft.com/office/officeart/2005/8/layout/lProcess1"/>
    <dgm:cxn modelId="{E4BB56E0-A53F-45E1-8128-ED2EF2F12FB4}" srcId="{8FEEFF46-5B00-440E-A1AE-BEE3B6BCBE42}" destId="{BEF757B1-7F86-477E-9EB0-EDA467516119}" srcOrd="1" destOrd="0" parTransId="{40D71774-EFBE-4703-9BD9-F322BE8E0FA5}" sibTransId="{5BE36CDA-8798-44D9-B38E-ABA6259178DD}"/>
    <dgm:cxn modelId="{91B8ACE7-4A27-4880-A3BF-BCB52F017147}" srcId="{11EB3653-38A2-46CB-BD07-86C1371B86E4}" destId="{9130972C-8E7C-48F5-AE7A-2AFEB75CD647}" srcOrd="0" destOrd="0" parTransId="{0F9ED086-EC88-4432-911C-669C4DEA1B53}" sibTransId="{8B59BE23-91CC-4299-B54F-EEFF578DD31F}"/>
    <dgm:cxn modelId="{ABC49FEA-A263-4B1E-A023-642206F03477}" srcId="{8FEEFF46-5B00-440E-A1AE-BEE3B6BCBE42}" destId="{B89EF2B0-6070-4FA4-820B-B17BDBAC4211}" srcOrd="2" destOrd="0" parTransId="{CAE83C7F-0AC7-4997-9604-9C29A9F77A9B}" sibTransId="{486468D1-CB00-4AA9-84B1-AA7E10216530}"/>
    <dgm:cxn modelId="{6CDD4213-853A-4613-981A-7921D26EB19B}" type="presParOf" srcId="{B783B6F8-03A0-440F-965F-F09D01332E58}" destId="{F28FF261-E7D2-4BEE-A9BB-1C8734B4437E}" srcOrd="0" destOrd="0" presId="urn:microsoft.com/office/officeart/2005/8/layout/lProcess1"/>
    <dgm:cxn modelId="{C574E12F-5728-4343-AF3D-B2BFC6A6BDB7}" type="presParOf" srcId="{F28FF261-E7D2-4BEE-A9BB-1C8734B4437E}" destId="{D1B1B6AB-1701-4DF3-BEB7-F9DCC088A18E}" srcOrd="0" destOrd="0" presId="urn:microsoft.com/office/officeart/2005/8/layout/lProcess1"/>
    <dgm:cxn modelId="{946B9919-4170-444C-B05A-AE3CF0DBE8C0}" type="presParOf" srcId="{F28FF261-E7D2-4BEE-A9BB-1C8734B4437E}" destId="{9F659483-63DF-4E02-8758-32454649EFFF}" srcOrd="1" destOrd="0" presId="urn:microsoft.com/office/officeart/2005/8/layout/lProcess1"/>
    <dgm:cxn modelId="{0615F4D0-1399-48F0-BF35-25D41B61C0EF}" type="presParOf" srcId="{F28FF261-E7D2-4BEE-A9BB-1C8734B4437E}" destId="{6C515455-6FBD-468B-9E4E-1670FC948D5A}" srcOrd="2" destOrd="0" presId="urn:microsoft.com/office/officeart/2005/8/layout/lProcess1"/>
    <dgm:cxn modelId="{9C883BF3-D60C-458F-9EFA-0CFF925B0B42}" type="presParOf" srcId="{B783B6F8-03A0-440F-965F-F09D01332E58}" destId="{EA7BD8BF-8323-48A6-AE96-D4CC793863B9}" srcOrd="1" destOrd="0" presId="urn:microsoft.com/office/officeart/2005/8/layout/lProcess1"/>
    <dgm:cxn modelId="{1A1ECB16-B54B-499D-A9CE-59F37F3E7018}" type="presParOf" srcId="{B783B6F8-03A0-440F-965F-F09D01332E58}" destId="{5E42CC99-A3B6-4162-9C65-A0A788ADBE20}" srcOrd="2" destOrd="0" presId="urn:microsoft.com/office/officeart/2005/8/layout/lProcess1"/>
    <dgm:cxn modelId="{7F6C1526-ED9E-4A2C-B89D-D971CE9AE6B3}" type="presParOf" srcId="{5E42CC99-A3B6-4162-9C65-A0A788ADBE20}" destId="{2C51CB80-33A5-4278-878E-E33483E37324}" srcOrd="0" destOrd="0" presId="urn:microsoft.com/office/officeart/2005/8/layout/lProcess1"/>
    <dgm:cxn modelId="{9EBEFFCE-4FBF-48EE-937C-B47FD8882B14}" type="presParOf" srcId="{5E42CC99-A3B6-4162-9C65-A0A788ADBE20}" destId="{44ACE621-8938-482D-9617-7A17417386B2}" srcOrd="1" destOrd="0" presId="urn:microsoft.com/office/officeart/2005/8/layout/lProcess1"/>
    <dgm:cxn modelId="{775DB9BC-B3CC-4E34-822A-236F8EF29B42}" type="presParOf" srcId="{5E42CC99-A3B6-4162-9C65-A0A788ADBE20}" destId="{3B6463D1-4045-4648-98D5-F1F3BA50E598}" srcOrd="2" destOrd="0" presId="urn:microsoft.com/office/officeart/2005/8/layout/lProcess1"/>
    <dgm:cxn modelId="{B3D1D07C-B81F-4E4F-A80A-5DF4FE4C43E0}" type="presParOf" srcId="{B783B6F8-03A0-440F-965F-F09D01332E58}" destId="{2E5C0FBB-45F1-4913-9F2C-29F580757AD5}" srcOrd="3" destOrd="0" presId="urn:microsoft.com/office/officeart/2005/8/layout/lProcess1"/>
    <dgm:cxn modelId="{B9C721FA-7094-44C4-8EF5-64AA18AB140C}" type="presParOf" srcId="{B783B6F8-03A0-440F-965F-F09D01332E58}" destId="{88DA9A55-C009-4F64-A19E-C4C984479A8B}" srcOrd="4" destOrd="0" presId="urn:microsoft.com/office/officeart/2005/8/layout/lProcess1"/>
    <dgm:cxn modelId="{C458A0E5-7B63-4C70-BB73-88662F5F3FE2}" type="presParOf" srcId="{88DA9A55-C009-4F64-A19E-C4C984479A8B}" destId="{B748E0CC-A87C-4BF4-9982-D918FEC1B53B}" srcOrd="0" destOrd="0" presId="urn:microsoft.com/office/officeart/2005/8/layout/lProcess1"/>
    <dgm:cxn modelId="{9BAF45A7-C4AE-49BA-B796-11BCEB08F3F9}" type="presParOf" srcId="{88DA9A55-C009-4F64-A19E-C4C984479A8B}" destId="{219AB50A-2E0A-4ABA-B58B-FF974E52F4A0}" srcOrd="1" destOrd="0" presId="urn:microsoft.com/office/officeart/2005/8/layout/lProcess1"/>
    <dgm:cxn modelId="{8DD211AC-19C1-4141-AEE9-A9F9E32AAB6A}" type="presParOf" srcId="{88DA9A55-C009-4F64-A19E-C4C984479A8B}" destId="{39BD1ED4-EBD2-4F60-B4F6-0CA5CE8D8C26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1B6AB-1701-4DF3-BEB7-F9DCC088A18E}">
      <dsp:nvSpPr>
        <dsp:cNvPr id="0" name=""/>
        <dsp:cNvSpPr/>
      </dsp:nvSpPr>
      <dsp:spPr>
        <a:xfrm>
          <a:off x="6053" y="1393284"/>
          <a:ext cx="3385998" cy="84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b="1" kern="1200" dirty="0"/>
            <a:t>ABC ID Creation through DigiLocker</a:t>
          </a:r>
        </a:p>
      </dsp:txBody>
      <dsp:txXfrm>
        <a:off x="30846" y="1418077"/>
        <a:ext cx="3336412" cy="796913"/>
      </dsp:txXfrm>
    </dsp:sp>
    <dsp:sp modelId="{9F659483-63DF-4E02-8758-32454649EFFF}">
      <dsp:nvSpPr>
        <dsp:cNvPr id="0" name=""/>
        <dsp:cNvSpPr/>
      </dsp:nvSpPr>
      <dsp:spPr>
        <a:xfrm rot="5400000">
          <a:off x="1624983" y="2313852"/>
          <a:ext cx="148137" cy="1481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515455-6FBD-468B-9E4E-1670FC948D5A}">
      <dsp:nvSpPr>
        <dsp:cNvPr id="0" name=""/>
        <dsp:cNvSpPr/>
      </dsp:nvSpPr>
      <dsp:spPr>
        <a:xfrm>
          <a:off x="6053" y="2536058"/>
          <a:ext cx="3385998" cy="8464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https://www.digilocker.gov.in/</a:t>
          </a:r>
          <a:endParaRPr lang="en-IN" sz="2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0846" y="2560851"/>
        <a:ext cx="3336412" cy="796913"/>
      </dsp:txXfrm>
    </dsp:sp>
    <dsp:sp modelId="{2C51CB80-33A5-4278-878E-E33483E37324}">
      <dsp:nvSpPr>
        <dsp:cNvPr id="0" name=""/>
        <dsp:cNvSpPr/>
      </dsp:nvSpPr>
      <dsp:spPr>
        <a:xfrm>
          <a:off x="3866090" y="1393284"/>
          <a:ext cx="3385998" cy="84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b="1" kern="1200" dirty="0"/>
            <a:t>ABC ID Creation through ABC portal</a:t>
          </a:r>
        </a:p>
      </dsp:txBody>
      <dsp:txXfrm>
        <a:off x="3890883" y="1418077"/>
        <a:ext cx="3336412" cy="796913"/>
      </dsp:txXfrm>
    </dsp:sp>
    <dsp:sp modelId="{44ACE621-8938-482D-9617-7A17417386B2}">
      <dsp:nvSpPr>
        <dsp:cNvPr id="0" name=""/>
        <dsp:cNvSpPr/>
      </dsp:nvSpPr>
      <dsp:spPr>
        <a:xfrm rot="5400000">
          <a:off x="5418517" y="2334132"/>
          <a:ext cx="169169" cy="1481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6463D1-4045-4648-98D5-F1F3BA50E598}">
      <dsp:nvSpPr>
        <dsp:cNvPr id="0" name=""/>
        <dsp:cNvSpPr/>
      </dsp:nvSpPr>
      <dsp:spPr>
        <a:xfrm>
          <a:off x="3754116" y="2576618"/>
          <a:ext cx="3385998" cy="8464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b="1" kern="1200" dirty="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https://www.abc.gov.in/</a:t>
          </a:r>
          <a:endParaRPr lang="en-IN" sz="2100" b="1" kern="1200" dirty="0"/>
        </a:p>
      </dsp:txBody>
      <dsp:txXfrm>
        <a:off x="3778909" y="2601411"/>
        <a:ext cx="3336412" cy="796913"/>
      </dsp:txXfrm>
    </dsp:sp>
    <dsp:sp modelId="{B748E0CC-A87C-4BF4-9982-D918FEC1B53B}">
      <dsp:nvSpPr>
        <dsp:cNvPr id="0" name=""/>
        <dsp:cNvSpPr/>
      </dsp:nvSpPr>
      <dsp:spPr>
        <a:xfrm>
          <a:off x="7726128" y="1393284"/>
          <a:ext cx="3385998" cy="84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b="1" kern="1200" dirty="0"/>
            <a:t>Through Bulk ID option on NAD –Digilocker (AIs)</a:t>
          </a:r>
        </a:p>
      </dsp:txBody>
      <dsp:txXfrm>
        <a:off x="7750921" y="1418077"/>
        <a:ext cx="3336412" cy="796913"/>
      </dsp:txXfrm>
    </dsp:sp>
    <dsp:sp modelId="{219AB50A-2E0A-4ABA-B58B-FF974E52F4A0}">
      <dsp:nvSpPr>
        <dsp:cNvPr id="0" name=""/>
        <dsp:cNvSpPr/>
      </dsp:nvSpPr>
      <dsp:spPr>
        <a:xfrm rot="5400000">
          <a:off x="9345059" y="2313852"/>
          <a:ext cx="148137" cy="1481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BD1ED4-EBD2-4F60-B4F6-0CA5CE8D8C26}">
      <dsp:nvSpPr>
        <dsp:cNvPr id="0" name=""/>
        <dsp:cNvSpPr/>
      </dsp:nvSpPr>
      <dsp:spPr>
        <a:xfrm>
          <a:off x="7726128" y="2536058"/>
          <a:ext cx="3385998" cy="8464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b="1" kern="1200" dirty="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https://nad.digilocker.gov.in/</a:t>
          </a:r>
          <a:endParaRPr lang="en-IN" sz="2100" b="1" kern="1200" dirty="0"/>
        </a:p>
      </dsp:txBody>
      <dsp:txXfrm>
        <a:off x="7750921" y="2560851"/>
        <a:ext cx="3336412" cy="796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2302-5E87-FFDB-7318-A1EC275D8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0BF91-923F-4288-EB1E-16F5260FF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BDC8B-7567-E255-3E0D-2F6186B88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AB1F-0714-4DC3-BAB9-0FF4C0C91C28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3D9EA-A4D9-1FD8-642A-3B9950E0F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1F5AB-E040-C961-70DB-09E9D163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34D4-0FD5-47B0-8BB0-8A1EE90EF8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364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0014-F6F1-5A8D-DC17-F6D84537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ED10C-F871-8575-CE87-6F508C7F8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0CD48-0D5B-F9C7-EB71-5900D03F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AB1F-0714-4DC3-BAB9-0FF4C0C91C28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8102-1A9F-8889-851A-5FF1D276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AE27A-EBBE-141C-913A-61CB8E40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34D4-0FD5-47B0-8BB0-8A1EE90EF8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81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4F8969-7842-ED83-B6FA-E3AB9B76B4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23E6B2-B18C-A9AC-C896-A1801C3CE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39403-8306-4188-7A35-4026BC44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AB1F-0714-4DC3-BAB9-0FF4C0C91C28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A7CDC-C708-AC64-D3C3-E80DE416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2A76F-CE17-71DB-016E-38D9F889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34D4-0FD5-47B0-8BB0-8A1EE90EF8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567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105E7-DC9E-7E9A-9AD5-D840F45B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30BEC-DC21-F105-46EE-20B33F365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47E3C-3C33-41BB-AC43-F295BFA3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AB1F-0714-4DC3-BAB9-0FF4C0C91C28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9055E-98DB-B763-63E4-92C74323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9A1FF-4C66-9738-8E83-D377846D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34D4-0FD5-47B0-8BB0-8A1EE90EF8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998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9089-7A44-2E56-9600-D4A8CB20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3C639-1C44-BEE3-2C1D-7F6A549A0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2B8D9-BF7F-3639-C2B9-6D978D5E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AB1F-0714-4DC3-BAB9-0FF4C0C91C28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A4861-C0C2-BE44-FCE4-A7487D1E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D44C7-3E2E-507C-38D1-886016100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34D4-0FD5-47B0-8BB0-8A1EE90EF8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7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3E3C-D500-E5B8-EDA4-6F38F0471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EF3DE-176D-CA0E-FC7C-52D04BC74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8D1ED-58C8-6B57-A5B6-1D0D02B8A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CDC7D-8450-C908-FB5B-FE0423D8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AB1F-0714-4DC3-BAB9-0FF4C0C91C28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8CDB8-1AC5-DDDB-15E3-6893D966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94C12-B56D-3E32-6A14-CE5CFF2D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34D4-0FD5-47B0-8BB0-8A1EE90EF8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995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93E1-03E5-3532-CEB9-3C67365A1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B4BE1-BA01-2E5C-3815-7B8C6CF28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C3CA1-CAF1-642A-968C-8FA55DD50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E03AA-476F-08DE-529A-A1021782E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3FF60-A9E3-BC6D-83D0-3EA4FCCD2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7CE48F-8D55-0075-F7F3-07A77189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AB1F-0714-4DC3-BAB9-0FF4C0C91C28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823E91-2E00-112E-921C-DA1E0816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29067-818A-BEA3-C54B-B67F5D74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34D4-0FD5-47B0-8BB0-8A1EE90EF8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146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D019-395E-4D35-B36A-3BEC33E54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0E1EF-E8C7-2873-716E-E65D33EE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AB1F-0714-4DC3-BAB9-0FF4C0C91C28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6588F5-3F51-0286-8DCC-E895E5A9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62976-2E74-1D2B-4EAC-DE88F360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34D4-0FD5-47B0-8BB0-8A1EE90EF8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283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D0B27-3163-72CD-DF9D-ADA27ECAD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AB1F-0714-4DC3-BAB9-0FF4C0C91C28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D2F04-CD6D-3885-FA04-BFD8B0DB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9F093-215B-9602-7AE7-C430D80A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34D4-0FD5-47B0-8BB0-8A1EE90EF8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688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2138-CC6B-2F81-7875-393C63D9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3DFCE-95DA-70C8-CD9F-75D5CA01D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D1FF4-2D39-F152-46FE-983A67A18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757A9-1FD0-3E31-654F-7A4678E4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AB1F-0714-4DC3-BAB9-0FF4C0C91C28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232D3-525C-8BF9-A785-B3BE3770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49DDD-86B7-1BBC-0AF2-E39F6CF5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34D4-0FD5-47B0-8BB0-8A1EE90EF8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22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DCAAB-DABE-6AAF-754D-C1BE5552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4CB23-6411-6D4B-E885-EA0851AF6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BA950-4C9F-DFFA-A25C-95BAD307B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E2116-2C8F-7746-0B64-FB225D90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AB1F-0714-4DC3-BAB9-0FF4C0C91C28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F45FA-E851-2E8C-D263-8C0E8E90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22D86-79F2-CB17-C384-97C5C5C0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34D4-0FD5-47B0-8BB0-8A1EE90EF8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637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DDB6CA-02E1-3102-857A-BE73B607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4C5D7-CB40-1628-ACF9-86C984D53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80EE8-0460-5D4C-3AFA-2DA1C9702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4AB1F-0714-4DC3-BAB9-0FF4C0C91C28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D984F-E8E2-6C97-2EA2-6AD4B6B70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E145C-18F1-6E4F-133C-C9FA0E062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734D4-0FD5-47B0-8BB0-8A1EE90EF8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327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 descr="las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515"/>
            <a:ext cx="12192000" cy="6885516"/>
          </a:xfrm>
          <a:prstGeom prst="rect">
            <a:avLst/>
          </a:prstGeom>
          <a:solidFill>
            <a:srgbClr val="1E38A7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97153" name="Picture 3" descr="clou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798" y="517692"/>
            <a:ext cx="8809119" cy="5313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145728" name="Straight Connector 7"/>
          <p:cNvCxnSpPr>
            <a:cxnSpLocks/>
          </p:cNvCxnSpPr>
          <p:nvPr/>
        </p:nvCxnSpPr>
        <p:spPr>
          <a:xfrm>
            <a:off x="3462742" y="4617473"/>
            <a:ext cx="4800533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4">
            <a:extLst>
              <a:ext uri="{FF2B5EF4-FFF2-40B4-BE49-F238E27FC236}">
                <a16:creationId xmlns:a16="http://schemas.microsoft.com/office/drawing/2014/main" id="{A1D3EE7B-028D-D6E4-252F-A7137C4CFF84}"/>
              </a:ext>
            </a:extLst>
          </p:cNvPr>
          <p:cNvSpPr txBox="1"/>
          <p:nvPr/>
        </p:nvSpPr>
        <p:spPr>
          <a:xfrm>
            <a:off x="2045736" y="4736743"/>
            <a:ext cx="7552165" cy="656576"/>
          </a:xfrm>
          <a:prstGeom prst="rect">
            <a:avLst/>
          </a:prstGeom>
          <a:noFill/>
        </p:spPr>
        <p:txBody>
          <a:bodyPr wrap="square" lIns="162544" tIns="81273" rIns="162544" bIns="81273" rtlCol="0" anchor="t">
            <a:spAutoFit/>
          </a:bodyPr>
          <a:lstStyle/>
          <a:p>
            <a:pPr algn="ctr"/>
            <a:r>
              <a:rPr lang="en-IN" sz="3200" b="1" dirty="0">
                <a:solidFill>
                  <a:srgbClr val="004D86"/>
                </a:solidFill>
                <a:latin typeface="Century Gothic"/>
                <a:cs typeface="Segoe UI Light"/>
              </a:rPr>
              <a:t>www.abc.gov.in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D15FF9B-220A-3B53-418F-865DD1F40295}"/>
              </a:ext>
            </a:extLst>
          </p:cNvPr>
          <p:cNvSpPr txBox="1"/>
          <p:nvPr/>
        </p:nvSpPr>
        <p:spPr>
          <a:xfrm>
            <a:off x="4320842" y="2633131"/>
            <a:ext cx="988669" cy="76944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Aca</a:t>
            </a:r>
          </a:p>
        </p:txBody>
      </p:sp>
      <p:pic>
        <p:nvPicPr>
          <p:cNvPr id="7" name="Picture 3" descr="cloud.png">
            <a:extLst>
              <a:ext uri="{FF2B5EF4-FFF2-40B4-BE49-F238E27FC236}">
                <a16:creationId xmlns:a16="http://schemas.microsoft.com/office/drawing/2014/main" id="{E683E68A-3502-CF7B-CF4A-9107F74EC3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4813" y="486679"/>
            <a:ext cx="8809119" cy="5313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12">
            <a:extLst>
              <a:ext uri="{FF2B5EF4-FFF2-40B4-BE49-F238E27FC236}">
                <a16:creationId xmlns:a16="http://schemas.microsoft.com/office/drawing/2014/main" id="{D267A3B8-11DD-996A-464B-E0F243068413}"/>
              </a:ext>
            </a:extLst>
          </p:cNvPr>
          <p:cNvGrpSpPr/>
          <p:nvPr/>
        </p:nvGrpSpPr>
        <p:grpSpPr>
          <a:xfrm>
            <a:off x="1987010" y="3556034"/>
            <a:ext cx="7607309" cy="2233036"/>
            <a:chOff x="1945075" y="2941909"/>
            <a:chExt cx="7607309" cy="2716395"/>
          </a:xfrm>
        </p:grpSpPr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E5F9C749-6B13-1608-C315-27CD765068C7}"/>
                </a:ext>
              </a:extLst>
            </p:cNvPr>
            <p:cNvSpPr txBox="1"/>
            <p:nvPr/>
          </p:nvSpPr>
          <p:spPr>
            <a:xfrm>
              <a:off x="2000219" y="2941909"/>
              <a:ext cx="7552165" cy="1614046"/>
            </a:xfrm>
            <a:prstGeom prst="rect">
              <a:avLst/>
            </a:prstGeom>
            <a:noFill/>
          </p:spPr>
          <p:txBody>
            <a:bodyPr wrap="square" lIns="216725" tIns="108364" rIns="216725" bIns="108364" rtlCol="0">
              <a:spAutoFit/>
            </a:bodyPr>
            <a:lstStyle/>
            <a:p>
              <a:pPr algn="ctr"/>
              <a:r>
                <a:rPr lang="en-IN" sz="3600" b="1" dirty="0">
                  <a:solidFill>
                    <a:srgbClr val="004D86"/>
                  </a:solidFill>
                  <a:latin typeface="Century Gothic" panose="020B0502020202020204" pitchFamily="34" charset="0"/>
                  <a:cs typeface="Segoe UI Light" pitchFamily="34" charset="0"/>
                </a:rPr>
                <a:t>Student ABC ID Creation</a:t>
              </a:r>
            </a:p>
            <a:p>
              <a:pPr algn="ctr"/>
              <a:r>
                <a:rPr lang="en-IN" sz="3600" b="1" dirty="0">
                  <a:solidFill>
                    <a:srgbClr val="004D86"/>
                  </a:solidFill>
                  <a:latin typeface="Century Gothic" panose="020B0502020202020204" pitchFamily="34" charset="0"/>
                  <a:cs typeface="Segoe UI Light" pitchFamily="34" charset="0"/>
                </a:rPr>
                <a:t>Process</a:t>
              </a:r>
            </a:p>
          </p:txBody>
        </p:sp>
        <p:cxnSp>
          <p:nvCxnSpPr>
            <p:cNvPr id="15" name="Straight Connector 7">
              <a:extLst>
                <a:ext uri="{FF2B5EF4-FFF2-40B4-BE49-F238E27FC236}">
                  <a16:creationId xmlns:a16="http://schemas.microsoft.com/office/drawing/2014/main" id="{0C5A3B7F-B4AC-2CB8-96AA-3E403F4C5256}"/>
                </a:ext>
              </a:extLst>
            </p:cNvPr>
            <p:cNvCxnSpPr>
              <a:cxnSpLocks/>
            </p:cNvCxnSpPr>
            <p:nvPr/>
          </p:nvCxnSpPr>
          <p:spPr>
            <a:xfrm>
              <a:off x="3101295" y="3721722"/>
              <a:ext cx="5449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F9B95B88-3C2D-29FA-29D6-455968570F3A}"/>
                </a:ext>
              </a:extLst>
            </p:cNvPr>
            <p:cNvSpPr txBox="1"/>
            <p:nvPr/>
          </p:nvSpPr>
          <p:spPr>
            <a:xfrm>
              <a:off x="1945075" y="4718174"/>
              <a:ext cx="7552165" cy="940130"/>
            </a:xfrm>
            <a:prstGeom prst="rect">
              <a:avLst/>
            </a:prstGeom>
            <a:noFill/>
          </p:spPr>
          <p:txBody>
            <a:bodyPr wrap="square" lIns="216725" tIns="108364" rIns="216725" bIns="108364" rtlCol="0">
              <a:spAutoFit/>
            </a:bodyPr>
            <a:lstStyle/>
            <a:p>
              <a:pPr algn="ctr"/>
              <a:endParaRPr lang="en-IN" sz="3600" b="1" dirty="0">
                <a:solidFill>
                  <a:srgbClr val="004D86"/>
                </a:solidFill>
                <a:latin typeface="Century Gothic" panose="020B0502020202020204" pitchFamily="34" charset="0"/>
                <a:cs typeface="Segoe UI Light" pitchFamily="34" charset="0"/>
              </a:endParaRPr>
            </a:p>
          </p:txBody>
        </p:sp>
      </p:grpSp>
      <p:pic>
        <p:nvPicPr>
          <p:cNvPr id="108546" name="Picture 2" descr="studen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29" y="952484"/>
            <a:ext cx="4109987" cy="2095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10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hape&#10;&#10;Description automatically generated">
            <a:extLst>
              <a:ext uri="{FF2B5EF4-FFF2-40B4-BE49-F238E27FC236}">
                <a16:creationId xmlns:a16="http://schemas.microsoft.com/office/drawing/2014/main" id="{7002671D-662E-EC8B-2162-5D0A7B48E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" y="0"/>
            <a:ext cx="5532333" cy="6858000"/>
          </a:xfrm>
          <a:prstGeom prst="rect">
            <a:avLst/>
          </a:prstGeom>
        </p:spPr>
      </p:pic>
      <p:pic>
        <p:nvPicPr>
          <p:cNvPr id="24" name="Picture 23" descr="A picture containing text, screenshot, electronics, monitor&#10;&#10;Description automatically generated">
            <a:extLst>
              <a:ext uri="{FF2B5EF4-FFF2-40B4-BE49-F238E27FC236}">
                <a16:creationId xmlns:a16="http://schemas.microsoft.com/office/drawing/2014/main" id="{F17B22DC-24DC-5010-20C2-D7A530229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20" y="952483"/>
            <a:ext cx="10096571" cy="5715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B34DCD-6BD4-6297-47CC-8CAAD12DC2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7979" y="1333487"/>
            <a:ext cx="7620053" cy="46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A90056-A5B9-ABFD-10CD-345C0DDCCB9E}"/>
              </a:ext>
            </a:extLst>
          </p:cNvPr>
          <p:cNvSpPr txBox="1"/>
          <p:nvPr/>
        </p:nvSpPr>
        <p:spPr>
          <a:xfrm>
            <a:off x="957937" y="4899662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View Credit Score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0A0F88-4249-04E9-CF2A-D20ED5E982C7}"/>
              </a:ext>
            </a:extLst>
          </p:cNvPr>
          <p:cNvSpPr txBox="1"/>
          <p:nvPr/>
        </p:nvSpPr>
        <p:spPr>
          <a:xfrm>
            <a:off x="955574" y="2101341"/>
            <a:ext cx="157399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Sign In/Sign Up </a:t>
            </a:r>
            <a:endParaRPr lang="en-US" sz="16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C93648-2A8D-5D8E-5779-595ECABB8621}"/>
              </a:ext>
            </a:extLst>
          </p:cNvPr>
          <p:cNvSpPr txBox="1"/>
          <p:nvPr/>
        </p:nvSpPr>
        <p:spPr>
          <a:xfrm>
            <a:off x="989084" y="3048001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Select Institution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CFA357-B436-BAF4-2E0C-C91BDD7DC719}"/>
              </a:ext>
            </a:extLst>
          </p:cNvPr>
          <p:cNvSpPr txBox="1"/>
          <p:nvPr/>
        </p:nvSpPr>
        <p:spPr>
          <a:xfrm>
            <a:off x="996036" y="3979157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Create ABC ID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D98B453E-DA48-6E39-1D90-2DC8E3F93B6B}"/>
              </a:ext>
            </a:extLst>
          </p:cNvPr>
          <p:cNvSpPr txBox="1"/>
          <p:nvPr/>
        </p:nvSpPr>
        <p:spPr>
          <a:xfrm>
            <a:off x="490441" y="328476"/>
            <a:ext cx="2858411" cy="103630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67" b="1" dirty="0">
                <a:solidFill>
                  <a:srgbClr val="FFFFFF"/>
                </a:solidFill>
                <a:ea typeface="+mn-lt"/>
                <a:cs typeface="+mn-lt"/>
              </a:rPr>
              <a:t>ABC ID Creation </a:t>
            </a:r>
            <a:endParaRPr lang="en-US" sz="24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AU" sz="3067" b="1" dirty="0">
                <a:solidFill>
                  <a:srgbClr val="FFFFFF"/>
                </a:solidFill>
                <a:ea typeface="+mn-lt"/>
                <a:cs typeface="+mn-lt"/>
              </a:rPr>
              <a:t>ABC portal </a:t>
            </a:r>
            <a:endParaRPr lang="en-US" sz="24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25" name="Picture 8" descr="Icon&#10;&#10;Description automatically generated">
            <a:extLst>
              <a:ext uri="{FF2B5EF4-FFF2-40B4-BE49-F238E27FC236}">
                <a16:creationId xmlns:a16="http://schemas.microsoft.com/office/drawing/2014/main" id="{18E6A8B5-E027-E311-445C-C1976ED48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99" y="2075090"/>
            <a:ext cx="390613" cy="31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97A2263D-54C0-69B2-1CCD-D76E56D55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" y="0"/>
            <a:ext cx="5532333" cy="6858000"/>
          </a:xfrm>
          <a:prstGeom prst="rect">
            <a:avLst/>
          </a:prstGeom>
        </p:spPr>
      </p:pic>
      <p:pic>
        <p:nvPicPr>
          <p:cNvPr id="24" name="Picture 23" descr="A picture containing text, screenshot, electronics, monitor&#10;&#10;Description automatically generated">
            <a:extLst>
              <a:ext uri="{FF2B5EF4-FFF2-40B4-BE49-F238E27FC236}">
                <a16:creationId xmlns:a16="http://schemas.microsoft.com/office/drawing/2014/main" id="{F17B22DC-24DC-5010-20C2-D7A530229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20" y="1015809"/>
            <a:ext cx="9906069" cy="57240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FE3C80-E3D7-F943-DAE9-5C64441A7F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49" t="6945" r="28543" b="42218"/>
          <a:stretch/>
        </p:blipFill>
        <p:spPr bwMode="auto">
          <a:xfrm>
            <a:off x="3047979" y="1428736"/>
            <a:ext cx="7429552" cy="462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BDE7B0E-EBDE-B004-5E38-5D1C951719C0}"/>
              </a:ext>
            </a:extLst>
          </p:cNvPr>
          <p:cNvSpPr txBox="1"/>
          <p:nvPr/>
        </p:nvSpPr>
        <p:spPr>
          <a:xfrm>
            <a:off x="490441" y="328476"/>
            <a:ext cx="2858411" cy="103630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67" b="1" dirty="0">
                <a:solidFill>
                  <a:srgbClr val="FFFFFF"/>
                </a:solidFill>
                <a:ea typeface="+mn-lt"/>
                <a:cs typeface="+mn-lt"/>
              </a:rPr>
              <a:t>ABC ID Creation </a:t>
            </a:r>
            <a:endParaRPr lang="en-US" sz="24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AU" sz="3067" b="1" dirty="0">
                <a:solidFill>
                  <a:srgbClr val="FFFFFF"/>
                </a:solidFill>
                <a:ea typeface="+mn-lt"/>
                <a:cs typeface="+mn-lt"/>
              </a:rPr>
              <a:t>ABC portal </a:t>
            </a:r>
            <a:endParaRPr lang="en-US" sz="24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73E16-D55E-DAC5-BADE-B0AA174355EE}"/>
              </a:ext>
            </a:extLst>
          </p:cNvPr>
          <p:cNvSpPr txBox="1"/>
          <p:nvPr/>
        </p:nvSpPr>
        <p:spPr>
          <a:xfrm>
            <a:off x="957937" y="4899662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View Credit Score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6814F3-AB8F-5B9B-9857-84D50B48C3B1}"/>
              </a:ext>
            </a:extLst>
          </p:cNvPr>
          <p:cNvSpPr txBox="1"/>
          <p:nvPr/>
        </p:nvSpPr>
        <p:spPr>
          <a:xfrm>
            <a:off x="955574" y="2101341"/>
            <a:ext cx="157399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Sign In/Sign Up </a:t>
            </a:r>
            <a:endParaRPr lang="en-US" sz="16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2B6897-F8C7-B71D-F7AF-2E69B80C55C8}"/>
              </a:ext>
            </a:extLst>
          </p:cNvPr>
          <p:cNvSpPr txBox="1"/>
          <p:nvPr/>
        </p:nvSpPr>
        <p:spPr>
          <a:xfrm>
            <a:off x="989084" y="3048001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Select Institution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7F3AC1-B29A-56A4-EFFB-BF87D6233791}"/>
              </a:ext>
            </a:extLst>
          </p:cNvPr>
          <p:cNvSpPr txBox="1"/>
          <p:nvPr/>
        </p:nvSpPr>
        <p:spPr>
          <a:xfrm>
            <a:off x="996036" y="3979157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Create ABC ID</a:t>
            </a:r>
          </a:p>
        </p:txBody>
      </p:sp>
      <p:pic>
        <p:nvPicPr>
          <p:cNvPr id="19" name="Picture 19" descr="Icon&#10;&#10;Description automatically generated">
            <a:extLst>
              <a:ext uri="{FF2B5EF4-FFF2-40B4-BE49-F238E27FC236}">
                <a16:creationId xmlns:a16="http://schemas.microsoft.com/office/drawing/2014/main" id="{32D7142E-C31D-E249-973A-6D3DCA812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99" y="2066926"/>
            <a:ext cx="393004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2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34FE01CC-4F2F-01BE-7700-2B5AA6B24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" y="0"/>
            <a:ext cx="5532333" cy="6858000"/>
          </a:xfrm>
          <a:prstGeom prst="rect">
            <a:avLst/>
          </a:prstGeom>
        </p:spPr>
      </p:pic>
      <p:pic>
        <p:nvPicPr>
          <p:cNvPr id="24" name="Picture 23" descr="A picture containing text, screenshot, electronics, monitor&#10;&#10;Description automatically generated">
            <a:extLst>
              <a:ext uri="{FF2B5EF4-FFF2-40B4-BE49-F238E27FC236}">
                <a16:creationId xmlns:a16="http://schemas.microsoft.com/office/drawing/2014/main" id="{F17B22DC-24DC-5010-20C2-D7A530229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20" y="1142985"/>
            <a:ext cx="9592843" cy="5596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4113AE-79D0-2EE0-1AFE-D11B9437E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r="8108" b="25000"/>
          <a:stretch>
            <a:fillRect/>
          </a:stretch>
        </p:blipFill>
        <p:spPr>
          <a:xfrm>
            <a:off x="2952728" y="1523987"/>
            <a:ext cx="7334301" cy="4476781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685E138-1E66-57F3-E1BD-C26D1F527734}"/>
              </a:ext>
            </a:extLst>
          </p:cNvPr>
          <p:cNvSpPr txBox="1"/>
          <p:nvPr/>
        </p:nvSpPr>
        <p:spPr>
          <a:xfrm>
            <a:off x="490441" y="328476"/>
            <a:ext cx="2858411" cy="103630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67" b="1" dirty="0">
                <a:solidFill>
                  <a:srgbClr val="FFFFFF"/>
                </a:solidFill>
                <a:ea typeface="+mn-lt"/>
                <a:cs typeface="+mn-lt"/>
              </a:rPr>
              <a:t>ABC ID Creation </a:t>
            </a:r>
            <a:endParaRPr lang="en-US" sz="24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AU" sz="3067" b="1" dirty="0">
                <a:solidFill>
                  <a:srgbClr val="FFFFFF"/>
                </a:solidFill>
                <a:ea typeface="+mn-lt"/>
                <a:cs typeface="+mn-lt"/>
              </a:rPr>
              <a:t>ABC portal </a:t>
            </a:r>
            <a:endParaRPr lang="en-US" sz="24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1288B-ACD1-79C4-6091-042A135B50F4}"/>
              </a:ext>
            </a:extLst>
          </p:cNvPr>
          <p:cNvSpPr txBox="1"/>
          <p:nvPr/>
        </p:nvSpPr>
        <p:spPr>
          <a:xfrm>
            <a:off x="957937" y="4899662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View Credit Score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5398BC-0901-D422-CF8D-4C9399F796FF}"/>
              </a:ext>
            </a:extLst>
          </p:cNvPr>
          <p:cNvSpPr txBox="1"/>
          <p:nvPr/>
        </p:nvSpPr>
        <p:spPr>
          <a:xfrm>
            <a:off x="955574" y="2101341"/>
            <a:ext cx="157399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Sign In/Sign Up </a:t>
            </a:r>
            <a:endParaRPr lang="en-US" sz="16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D4F665-65AB-EA29-3FE8-43848FE7766D}"/>
              </a:ext>
            </a:extLst>
          </p:cNvPr>
          <p:cNvSpPr txBox="1"/>
          <p:nvPr/>
        </p:nvSpPr>
        <p:spPr>
          <a:xfrm>
            <a:off x="989084" y="3048001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Select Institution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114B32-BF89-2B32-9F3A-4D2F2AA68D36}"/>
              </a:ext>
            </a:extLst>
          </p:cNvPr>
          <p:cNvSpPr txBox="1"/>
          <p:nvPr/>
        </p:nvSpPr>
        <p:spPr>
          <a:xfrm>
            <a:off x="996036" y="3979157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Create ABC ID</a:t>
            </a: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2680B1A1-60CE-AE52-196D-4AAA3BF3C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2071688"/>
            <a:ext cx="400051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1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363"/>
          <p:cNvPicPr/>
          <p:nvPr/>
        </p:nvPicPr>
        <p:blipFill>
          <a:blip r:embed="rId2"/>
          <a:stretch/>
        </p:blipFill>
        <p:spPr>
          <a:xfrm>
            <a:off x="4519973" y="5445224"/>
            <a:ext cx="3304219" cy="1387856"/>
          </a:xfrm>
          <a:prstGeom prst="rect">
            <a:avLst/>
          </a:prstGeom>
          <a:ln w="0">
            <a:noFill/>
          </a:ln>
        </p:spPr>
      </p:pic>
      <p:sp>
        <p:nvSpPr>
          <p:cNvPr id="365" name="Rectangle 364"/>
          <p:cNvSpPr/>
          <p:nvPr/>
        </p:nvSpPr>
        <p:spPr>
          <a:xfrm>
            <a:off x="3852148" y="4058640"/>
            <a:ext cx="8300160" cy="120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1F2FB-2A14-C995-6E72-E7053933F9B3}"/>
              </a:ext>
            </a:extLst>
          </p:cNvPr>
          <p:cNvSpPr/>
          <p:nvPr/>
        </p:nvSpPr>
        <p:spPr>
          <a:xfrm>
            <a:off x="3770428" y="5504680"/>
            <a:ext cx="8300160" cy="64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E33B6B6-7471-C645-48D0-2E9F9BACED7C}"/>
              </a:ext>
            </a:extLst>
          </p:cNvPr>
          <p:cNvGraphicFramePr/>
          <p:nvPr/>
        </p:nvGraphicFramePr>
        <p:xfrm>
          <a:off x="738459" y="1377917"/>
          <a:ext cx="11118180" cy="477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36C28E7-D440-F467-3A7D-FD13D22A8261}"/>
              </a:ext>
            </a:extLst>
          </p:cNvPr>
          <p:cNvSpPr/>
          <p:nvPr/>
        </p:nvSpPr>
        <p:spPr>
          <a:xfrm>
            <a:off x="-43" y="-24"/>
            <a:ext cx="10001277" cy="857256"/>
          </a:xfrm>
          <a:prstGeom prst="rect">
            <a:avLst/>
          </a:prstGeom>
          <a:gradFill flip="none" rotWithShape="1">
            <a:gsLst>
              <a:gs pos="47000">
                <a:schemeClr val="accent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52" tIns="45727" rIns="91452" bIns="45727" numCol="1" anchor="t" anchorCtr="0" compatLnSpc="1">
            <a:prstTxWarp prst="textNoShape">
              <a:avLst/>
            </a:prstTxWarp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Student ABC ID Creation Process</a:t>
            </a:r>
          </a:p>
          <a:p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052F13-2020-3EDE-CC3E-3F1ED717390D}"/>
              </a:ext>
            </a:extLst>
          </p:cNvPr>
          <p:cNvSpPr/>
          <p:nvPr/>
        </p:nvSpPr>
        <p:spPr>
          <a:xfrm>
            <a:off x="1775519" y="1307565"/>
            <a:ext cx="984572" cy="857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5DE449-3736-1BB2-6159-4363C0C5B4CE}"/>
              </a:ext>
            </a:extLst>
          </p:cNvPr>
          <p:cNvSpPr/>
          <p:nvPr/>
        </p:nvSpPr>
        <p:spPr>
          <a:xfrm>
            <a:off x="5596889" y="1307565"/>
            <a:ext cx="960096" cy="8732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F354C7-9322-3258-C91B-2B0BF7913352}"/>
              </a:ext>
            </a:extLst>
          </p:cNvPr>
          <p:cNvSpPr/>
          <p:nvPr/>
        </p:nvSpPr>
        <p:spPr>
          <a:xfrm>
            <a:off x="9456388" y="1316032"/>
            <a:ext cx="960093" cy="8384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3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BE5D0C0-65A8-5886-FFBE-CBBDEFDB18DD}"/>
              </a:ext>
            </a:extLst>
          </p:cNvPr>
          <p:cNvCxnSpPr>
            <a:cxnSpLocks/>
          </p:cNvCxnSpPr>
          <p:nvPr/>
        </p:nvCxnSpPr>
        <p:spPr>
          <a:xfrm>
            <a:off x="4271797" y="1377917"/>
            <a:ext cx="0" cy="3890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8F8C0B-03BE-3F51-A763-206E42D9C45C}"/>
              </a:ext>
            </a:extLst>
          </p:cNvPr>
          <p:cNvCxnSpPr/>
          <p:nvPr/>
        </p:nvCxnSpPr>
        <p:spPr>
          <a:xfrm>
            <a:off x="8208235" y="1377917"/>
            <a:ext cx="0" cy="374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83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8" descr="A picture containing text, monitor, screenshot, electronics&#10;&#10;Description automatically generated">
            <a:extLst>
              <a:ext uri="{FF2B5EF4-FFF2-40B4-BE49-F238E27FC236}">
                <a16:creationId xmlns:a16="http://schemas.microsoft.com/office/drawing/2014/main" id="{A29D2F02-7C26-05C5-189F-719EC3CBB2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119" y="4965253"/>
            <a:ext cx="2112699" cy="1052912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23E26856-1E57-5B53-0FFF-43E56CA2C2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7660" y="4913768"/>
            <a:ext cx="2112699" cy="1052912"/>
          </a:xfrm>
          <a:prstGeom prst="rect">
            <a:avLst/>
          </a:prstGeom>
        </p:spPr>
      </p:pic>
      <p:grpSp>
        <p:nvGrpSpPr>
          <p:cNvPr id="2" name="Group 24">
            <a:extLst>
              <a:ext uri="{FF2B5EF4-FFF2-40B4-BE49-F238E27FC236}">
                <a16:creationId xmlns:a16="http://schemas.microsoft.com/office/drawing/2014/main" id="{59AD780F-89E6-D08A-2413-B2A36A3241DD}"/>
              </a:ext>
            </a:extLst>
          </p:cNvPr>
          <p:cNvGrpSpPr/>
          <p:nvPr/>
        </p:nvGrpSpPr>
        <p:grpSpPr>
          <a:xfrm>
            <a:off x="3299173" y="5015737"/>
            <a:ext cx="2112699" cy="1054799"/>
            <a:chOff x="3169508" y="4681200"/>
            <a:chExt cx="1692876" cy="986383"/>
          </a:xfrm>
        </p:grpSpPr>
        <p:pic>
          <p:nvPicPr>
            <p:cNvPr id="20" name="Picture 19" descr="A picture containing text, screenshot, electronics, monitor&#10;&#10;Description automatically generated">
              <a:extLst>
                <a:ext uri="{FF2B5EF4-FFF2-40B4-BE49-F238E27FC236}">
                  <a16:creationId xmlns:a16="http://schemas.microsoft.com/office/drawing/2014/main" id="{15AA4B3E-A9B2-C43F-5885-E83647B3E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9508" y="4681200"/>
              <a:ext cx="1692876" cy="986383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8DA907D-40A2-E5D7-288F-A3D6237E1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t="14445" b="5556"/>
            <a:stretch/>
          </p:blipFill>
          <p:spPr>
            <a:xfrm>
              <a:off x="3377913" y="4760473"/>
              <a:ext cx="1283306" cy="778226"/>
            </a:xfrm>
            <a:prstGeom prst="rect">
              <a:avLst/>
            </a:prstGeom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62145C-BEFF-5DD6-D189-2343CED054F2}"/>
              </a:ext>
            </a:extLst>
          </p:cNvPr>
          <p:cNvCxnSpPr/>
          <p:nvPr/>
        </p:nvCxnSpPr>
        <p:spPr>
          <a:xfrm>
            <a:off x="773334" y="3875376"/>
            <a:ext cx="350321" cy="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blob:https://web.whatsapp.com/6f1a697a-3fec-4a23-bd47-da1daa596f4f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240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17F93B0-979A-94A1-8404-7C625010C057}"/>
              </a:ext>
            </a:extLst>
          </p:cNvPr>
          <p:cNvCxnSpPr>
            <a:cxnSpLocks/>
          </p:cNvCxnSpPr>
          <p:nvPr/>
        </p:nvCxnSpPr>
        <p:spPr>
          <a:xfrm flipV="1">
            <a:off x="2829161" y="2110528"/>
            <a:ext cx="351904" cy="1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9DB15F4-2C28-29D6-0A35-C2A0D75C56CF}"/>
              </a:ext>
            </a:extLst>
          </p:cNvPr>
          <p:cNvCxnSpPr/>
          <p:nvPr/>
        </p:nvCxnSpPr>
        <p:spPr>
          <a:xfrm flipV="1">
            <a:off x="4664187" y="2077434"/>
            <a:ext cx="351904" cy="1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209DA1C-3D81-25C0-276C-7183336EB2F8}"/>
              </a:ext>
            </a:extLst>
          </p:cNvPr>
          <p:cNvSpPr txBox="1"/>
          <p:nvPr/>
        </p:nvSpPr>
        <p:spPr>
          <a:xfrm>
            <a:off x="3362279" y="6156424"/>
            <a:ext cx="2677128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200" b="1" dirty="0">
                <a:solidFill>
                  <a:srgbClr val="595959"/>
                </a:solidFill>
              </a:rPr>
              <a:t>Login to abc.gov.in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A69C35-7345-C529-22AE-C9EFFF74D012}"/>
              </a:ext>
            </a:extLst>
          </p:cNvPr>
          <p:cNvSpPr txBox="1"/>
          <p:nvPr/>
        </p:nvSpPr>
        <p:spPr>
          <a:xfrm>
            <a:off x="5814306" y="6149248"/>
            <a:ext cx="3081341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200" b="1" dirty="0">
                <a:solidFill>
                  <a:srgbClr val="595959"/>
                </a:solidFill>
              </a:rPr>
              <a:t>Select your institution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D5183B8-24C5-7A70-2FA9-7EB3C8A8B713}"/>
              </a:ext>
            </a:extLst>
          </p:cNvPr>
          <p:cNvSpPr txBox="1"/>
          <p:nvPr/>
        </p:nvSpPr>
        <p:spPr>
          <a:xfrm>
            <a:off x="8039575" y="6152972"/>
            <a:ext cx="2037183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200" b="1" dirty="0">
                <a:solidFill>
                  <a:srgbClr val="595959"/>
                </a:solidFill>
              </a:rPr>
              <a:t>Create ABC ID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57D7A36-26FA-6F7A-919B-0380BEA48B7E}"/>
              </a:ext>
            </a:extLst>
          </p:cNvPr>
          <p:cNvSpPr txBox="1"/>
          <p:nvPr/>
        </p:nvSpPr>
        <p:spPr>
          <a:xfrm>
            <a:off x="10048536" y="6150171"/>
            <a:ext cx="2334009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200" b="1" dirty="0">
                <a:solidFill>
                  <a:srgbClr val="595959"/>
                </a:solidFill>
              </a:rPr>
              <a:t>View Credit Score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F716733-4C41-BD36-AE4C-63EC31C9C205}"/>
              </a:ext>
            </a:extLst>
          </p:cNvPr>
          <p:cNvCxnSpPr>
            <a:cxnSpLocks/>
          </p:cNvCxnSpPr>
          <p:nvPr/>
        </p:nvCxnSpPr>
        <p:spPr>
          <a:xfrm flipV="1">
            <a:off x="5225448" y="5403270"/>
            <a:ext cx="351904" cy="1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EBB04C3-0CEA-954B-887C-95EE676F0979}"/>
              </a:ext>
            </a:extLst>
          </p:cNvPr>
          <p:cNvCxnSpPr>
            <a:cxnSpLocks/>
          </p:cNvCxnSpPr>
          <p:nvPr/>
        </p:nvCxnSpPr>
        <p:spPr>
          <a:xfrm flipV="1">
            <a:off x="7415077" y="5424288"/>
            <a:ext cx="351904" cy="1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4" descr="User with solid fill">
            <a:extLst>
              <a:ext uri="{FF2B5EF4-FFF2-40B4-BE49-F238E27FC236}">
                <a16:creationId xmlns:a16="http://schemas.microsoft.com/office/drawing/2014/main" id="{07392582-C1D7-3EA1-C419-7E7406ECBA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171" y="3585398"/>
            <a:ext cx="539816" cy="462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8465A2-1BED-E4F1-9528-B2405B7D5907}"/>
              </a:ext>
            </a:extLst>
          </p:cNvPr>
          <p:cNvSpPr txBox="1"/>
          <p:nvPr/>
        </p:nvSpPr>
        <p:spPr>
          <a:xfrm>
            <a:off x="22532" y="4042953"/>
            <a:ext cx="121248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IN" sz="1600" b="1" dirty="0">
                <a:solidFill>
                  <a:srgbClr val="8EAADB"/>
                </a:solidFill>
                <a:latin typeface="calib"/>
              </a:rPr>
              <a:t>Student</a:t>
            </a:r>
            <a:r>
              <a:rPr lang="en-US" sz="1600" dirty="0">
                <a:solidFill>
                  <a:srgbClr val="8EAADB"/>
                </a:solidFill>
                <a:latin typeface="calib"/>
                <a:cs typeface="Calibri"/>
              </a:rPr>
              <a:t>​</a:t>
            </a:r>
            <a:endParaRPr lang="en-US" sz="1600" dirty="0">
              <a:solidFill>
                <a:srgbClr val="8EAADB"/>
              </a:solidFill>
              <a:latin typeface="calib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17025F-0A48-3321-9C0C-A373DE8F8ABA}"/>
              </a:ext>
            </a:extLst>
          </p:cNvPr>
          <p:cNvCxnSpPr/>
          <p:nvPr/>
        </p:nvCxnSpPr>
        <p:spPr>
          <a:xfrm rot="16200000" flipH="1">
            <a:off x="-1606357" y="3861592"/>
            <a:ext cx="5628447" cy="73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0ECCC1-527C-FE99-6902-7B3CBDB9EFAD}"/>
              </a:ext>
            </a:extLst>
          </p:cNvPr>
          <p:cNvCxnSpPr>
            <a:cxnSpLocks/>
          </p:cNvCxnSpPr>
          <p:nvPr/>
        </p:nvCxnSpPr>
        <p:spPr>
          <a:xfrm flipV="1">
            <a:off x="1215889" y="2061213"/>
            <a:ext cx="351904" cy="1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925486-C3EA-C78B-55A1-9E134FD738B2}"/>
              </a:ext>
            </a:extLst>
          </p:cNvPr>
          <p:cNvCxnSpPr>
            <a:cxnSpLocks/>
          </p:cNvCxnSpPr>
          <p:nvPr/>
        </p:nvCxnSpPr>
        <p:spPr>
          <a:xfrm flipV="1">
            <a:off x="1210117" y="3595757"/>
            <a:ext cx="351904" cy="1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1C6BF67-D7DD-6089-F094-A625F93B7D8D}"/>
              </a:ext>
            </a:extLst>
          </p:cNvPr>
          <p:cNvCxnSpPr>
            <a:cxnSpLocks/>
          </p:cNvCxnSpPr>
          <p:nvPr/>
        </p:nvCxnSpPr>
        <p:spPr>
          <a:xfrm flipV="1">
            <a:off x="1211565" y="4508101"/>
            <a:ext cx="351904" cy="1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B2DA28B-BBC1-209D-26C6-6FE1E4737CAD}"/>
              </a:ext>
            </a:extLst>
          </p:cNvPr>
          <p:cNvCxnSpPr>
            <a:cxnSpLocks/>
          </p:cNvCxnSpPr>
          <p:nvPr/>
        </p:nvCxnSpPr>
        <p:spPr>
          <a:xfrm flipV="1">
            <a:off x="1206705" y="5509328"/>
            <a:ext cx="351904" cy="1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2" descr="Icon&#10;&#10;Description automatically generated">
            <a:extLst>
              <a:ext uri="{FF2B5EF4-FFF2-40B4-BE49-F238E27FC236}">
                <a16:creationId xmlns:a16="http://schemas.microsoft.com/office/drawing/2014/main" id="{A9DD3346-3A9D-D060-82E8-235FC672F5E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7397" y="1523987"/>
            <a:ext cx="1406128" cy="1263431"/>
          </a:xfrm>
          <a:prstGeom prst="rect">
            <a:avLst/>
          </a:prstGeom>
        </p:spPr>
      </p:pic>
      <p:pic>
        <p:nvPicPr>
          <p:cNvPr id="33" name="Picture 3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3E5B41-1AAE-5928-D9B0-601E803F8AB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222" y="2965613"/>
            <a:ext cx="762005" cy="122539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48BB925-EF3F-DD6A-DBC5-1A545045CE63}"/>
              </a:ext>
            </a:extLst>
          </p:cNvPr>
          <p:cNvSpPr txBox="1"/>
          <p:nvPr/>
        </p:nvSpPr>
        <p:spPr>
          <a:xfrm>
            <a:off x="1619219" y="5235792"/>
            <a:ext cx="208033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2F5496"/>
                </a:solidFill>
                <a:cs typeface="Calibri"/>
              </a:rPr>
              <a:t>ABC Portal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A01C40-AEA8-942C-26F3-51759E96B6A2}"/>
              </a:ext>
            </a:extLst>
          </p:cNvPr>
          <p:cNvSpPr txBox="1"/>
          <p:nvPr/>
        </p:nvSpPr>
        <p:spPr>
          <a:xfrm>
            <a:off x="1506896" y="4289876"/>
            <a:ext cx="178308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2F5496"/>
                </a:solidFill>
                <a:cs typeface="Calibri"/>
              </a:rPr>
              <a:t>AI/Portal</a:t>
            </a:r>
          </a:p>
        </p:txBody>
      </p:sp>
      <p:pic>
        <p:nvPicPr>
          <p:cNvPr id="39" name="Picture 3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DA71375-7239-EF6D-031F-2134DE2429F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42919" y="1212717"/>
            <a:ext cx="1445112" cy="1861947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08FA62-1214-9BE6-4E9F-A7B6064BB103}"/>
              </a:ext>
            </a:extLst>
          </p:cNvPr>
          <p:cNvCxnSpPr>
            <a:cxnSpLocks/>
          </p:cNvCxnSpPr>
          <p:nvPr/>
        </p:nvCxnSpPr>
        <p:spPr>
          <a:xfrm flipV="1">
            <a:off x="8409260" y="2049797"/>
            <a:ext cx="351904" cy="1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309CB2AF-D54B-4A73-7341-AE9EF8683A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606" y="1330340"/>
            <a:ext cx="831727" cy="1583725"/>
          </a:xfrm>
          <a:prstGeom prst="rect">
            <a:avLst/>
          </a:prstGeom>
        </p:spPr>
      </p:pic>
      <p:pic>
        <p:nvPicPr>
          <p:cNvPr id="48" name="Picture 4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AA14F6-BB5B-8A5A-5252-BA7AA4C457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50" y="1328221"/>
            <a:ext cx="848892" cy="1616409"/>
          </a:xfrm>
          <a:prstGeom prst="rect">
            <a:avLst/>
          </a:prstGeom>
        </p:spPr>
      </p:pic>
      <p:pic>
        <p:nvPicPr>
          <p:cNvPr id="52" name="Picture 51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9FDFA3B-6D6D-DAA8-7B21-3A83D81D1D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683" y="1333486"/>
            <a:ext cx="822496" cy="1535257"/>
          </a:xfrm>
          <a:prstGeom prst="rect">
            <a:avLst/>
          </a:prstGeom>
        </p:spPr>
      </p:pic>
      <p:pic>
        <p:nvPicPr>
          <p:cNvPr id="62" name="Picture 61" descr="Graphical user interface, logo, company name&#10;&#10;Description automatically generated">
            <a:extLst>
              <a:ext uri="{FF2B5EF4-FFF2-40B4-BE49-F238E27FC236}">
                <a16:creationId xmlns:a16="http://schemas.microsoft.com/office/drawing/2014/main" id="{BFBF214D-B944-101B-C987-BBE46F13E3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79" y="1330774"/>
            <a:ext cx="823192" cy="1577061"/>
          </a:xfrm>
          <a:prstGeom prst="rect">
            <a:avLst/>
          </a:prstGeom>
        </p:spPr>
      </p:pic>
      <p:grpSp>
        <p:nvGrpSpPr>
          <p:cNvPr id="16" name="Group 26">
            <a:extLst>
              <a:ext uri="{FF2B5EF4-FFF2-40B4-BE49-F238E27FC236}">
                <a16:creationId xmlns:a16="http://schemas.microsoft.com/office/drawing/2014/main" id="{74E41FED-16D1-7EDD-421A-DE85478E63CC}"/>
              </a:ext>
            </a:extLst>
          </p:cNvPr>
          <p:cNvGrpSpPr/>
          <p:nvPr/>
        </p:nvGrpSpPr>
        <p:grpSpPr>
          <a:xfrm>
            <a:off x="5429245" y="4995142"/>
            <a:ext cx="2112699" cy="1054799"/>
            <a:chOff x="5702643" y="4712092"/>
            <a:chExt cx="1692876" cy="986383"/>
          </a:xfrm>
        </p:grpSpPr>
        <p:pic>
          <p:nvPicPr>
            <p:cNvPr id="19" name="Picture 19" descr="A picture containing text, screenshot, electronics, monitor&#10;&#10;Description automatically generated">
              <a:extLst>
                <a:ext uri="{FF2B5EF4-FFF2-40B4-BE49-F238E27FC236}">
                  <a16:creationId xmlns:a16="http://schemas.microsoft.com/office/drawing/2014/main" id="{AEFC7589-1546-D472-A2BD-A15415177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2643" y="4712092"/>
              <a:ext cx="1692876" cy="986383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C09373C-F711-7D69-F2A1-1204AE419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09667" y="4777478"/>
              <a:ext cx="1288265" cy="790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73AC56BC-B8A0-6FE5-F4A6-EA1477D3428A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44059" y="5059668"/>
            <a:ext cx="1580965" cy="79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564989C-0113-91B0-34E5-82468F1E563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282" y="5030721"/>
            <a:ext cx="1550127" cy="78369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61F3CC6-30C4-475D-6531-90A95C91FB5A}"/>
              </a:ext>
            </a:extLst>
          </p:cNvPr>
          <p:cNvSpPr txBox="1"/>
          <p:nvPr/>
        </p:nvSpPr>
        <p:spPr>
          <a:xfrm>
            <a:off x="6726737" y="2920885"/>
            <a:ext cx="1446591" cy="4207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67" b="1" dirty="0">
                <a:solidFill>
                  <a:srgbClr val="595959"/>
                </a:solidFill>
              </a:rPr>
              <a:t>Go to ABC ID Creation service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B40E88-C0FD-4455-42C9-080D5836E7C9}"/>
              </a:ext>
            </a:extLst>
          </p:cNvPr>
          <p:cNvSpPr txBox="1"/>
          <p:nvPr/>
        </p:nvSpPr>
        <p:spPr>
          <a:xfrm>
            <a:off x="9702407" y="3017031"/>
            <a:ext cx="2509443" cy="2565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067" b="1" dirty="0">
                <a:solidFill>
                  <a:srgbClr val="595959"/>
                </a:solidFill>
              </a:rPr>
              <a:t>Fetch ABC ID Card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5C2397-5D89-DF79-FFAF-DA30951DEC87}"/>
              </a:ext>
            </a:extLst>
          </p:cNvPr>
          <p:cNvSpPr txBox="1"/>
          <p:nvPr/>
        </p:nvSpPr>
        <p:spPr>
          <a:xfrm>
            <a:off x="3280702" y="2926483"/>
            <a:ext cx="1350801" cy="256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67" b="1" dirty="0">
                <a:solidFill>
                  <a:srgbClr val="595959"/>
                </a:solidFill>
              </a:rPr>
              <a:t>Sign In/Sign Up </a:t>
            </a:r>
            <a:endParaRPr lang="en-US" sz="1067" b="1" dirty="0">
              <a:solidFill>
                <a:srgbClr val="595959"/>
              </a:solidFill>
              <a:cs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47DBC20-38E0-E0F9-B606-59221CE3A50C}"/>
              </a:ext>
            </a:extLst>
          </p:cNvPr>
          <p:cNvSpPr txBox="1"/>
          <p:nvPr/>
        </p:nvSpPr>
        <p:spPr>
          <a:xfrm>
            <a:off x="4859569" y="2932625"/>
            <a:ext cx="2095488" cy="256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67" b="1" dirty="0">
                <a:solidFill>
                  <a:srgbClr val="595959"/>
                </a:solidFill>
              </a:rPr>
              <a:t>Select Education Category</a:t>
            </a:r>
            <a:endParaRPr lang="en-US" sz="2400" b="1" dirty="0">
              <a:solidFill>
                <a:srgbClr val="595959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DF8271-84FC-6ECD-C9AD-16ADD07AB9EC}"/>
              </a:ext>
            </a:extLst>
          </p:cNvPr>
          <p:cNvCxnSpPr>
            <a:cxnSpLocks/>
          </p:cNvCxnSpPr>
          <p:nvPr/>
        </p:nvCxnSpPr>
        <p:spPr>
          <a:xfrm flipV="1">
            <a:off x="3030907" y="5498521"/>
            <a:ext cx="351904" cy="1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42B086-8CC5-ABBF-8B04-09BDB0CCA95B}"/>
              </a:ext>
            </a:extLst>
          </p:cNvPr>
          <p:cNvCxnSpPr>
            <a:cxnSpLocks/>
          </p:cNvCxnSpPr>
          <p:nvPr/>
        </p:nvCxnSpPr>
        <p:spPr>
          <a:xfrm flipV="1">
            <a:off x="6367480" y="2086401"/>
            <a:ext cx="351904" cy="1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F40DFF-4540-6A38-3F60-89659FDE1937}"/>
              </a:ext>
            </a:extLst>
          </p:cNvPr>
          <p:cNvCxnSpPr>
            <a:cxnSpLocks/>
          </p:cNvCxnSpPr>
          <p:nvPr/>
        </p:nvCxnSpPr>
        <p:spPr>
          <a:xfrm flipV="1">
            <a:off x="7801832" y="2077434"/>
            <a:ext cx="351904" cy="1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4A4289-46F9-6305-2DDD-C713E9791975}"/>
              </a:ext>
            </a:extLst>
          </p:cNvPr>
          <p:cNvCxnSpPr>
            <a:cxnSpLocks/>
          </p:cNvCxnSpPr>
          <p:nvPr/>
        </p:nvCxnSpPr>
        <p:spPr>
          <a:xfrm flipV="1">
            <a:off x="9343764" y="2077434"/>
            <a:ext cx="351904" cy="1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C0EB98-CB05-E719-BDAA-95791217825C}"/>
              </a:ext>
            </a:extLst>
          </p:cNvPr>
          <p:cNvCxnSpPr>
            <a:cxnSpLocks/>
          </p:cNvCxnSpPr>
          <p:nvPr/>
        </p:nvCxnSpPr>
        <p:spPr>
          <a:xfrm flipV="1">
            <a:off x="9620275" y="5424288"/>
            <a:ext cx="351904" cy="1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C63334-DEFC-B7C2-FCA1-F836B4834853}"/>
              </a:ext>
            </a:extLst>
          </p:cNvPr>
          <p:cNvSpPr txBox="1"/>
          <p:nvPr/>
        </p:nvSpPr>
        <p:spPr>
          <a:xfrm>
            <a:off x="3316658" y="3426029"/>
            <a:ext cx="65379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D54A5F"/>
                </a:solidFill>
                <a:cs typeface="Calibri"/>
              </a:rPr>
              <a:t>UMANG Mobile Application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71328B-DECC-6E67-4BAF-05C72BDD5146}"/>
              </a:ext>
            </a:extLst>
          </p:cNvPr>
          <p:cNvCxnSpPr>
            <a:cxnSpLocks/>
          </p:cNvCxnSpPr>
          <p:nvPr/>
        </p:nvCxnSpPr>
        <p:spPr>
          <a:xfrm flipV="1">
            <a:off x="2829161" y="3670708"/>
            <a:ext cx="351904" cy="1609"/>
          </a:xfrm>
          <a:prstGeom prst="straightConnector1">
            <a:avLst/>
          </a:prstGeom>
          <a:ln>
            <a:solidFill>
              <a:srgbClr val="D54A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28A7E2-A3D0-0611-2AA4-BB4A2BFCAFC9}"/>
              </a:ext>
            </a:extLst>
          </p:cNvPr>
          <p:cNvCxnSpPr>
            <a:cxnSpLocks/>
          </p:cNvCxnSpPr>
          <p:nvPr/>
        </p:nvCxnSpPr>
        <p:spPr>
          <a:xfrm flipV="1">
            <a:off x="2829161" y="4501980"/>
            <a:ext cx="351904" cy="1609"/>
          </a:xfrm>
          <a:prstGeom prst="straightConnector1">
            <a:avLst/>
          </a:prstGeom>
          <a:ln>
            <a:solidFill>
              <a:srgbClr val="D54A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552EB04-DF4B-A47F-BF85-50F71308CA3A}"/>
              </a:ext>
            </a:extLst>
          </p:cNvPr>
          <p:cNvSpPr txBox="1"/>
          <p:nvPr/>
        </p:nvSpPr>
        <p:spPr>
          <a:xfrm>
            <a:off x="3316806" y="4202623"/>
            <a:ext cx="808312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D54A5F"/>
                </a:solidFill>
                <a:cs typeface="Calibri"/>
              </a:rPr>
              <a:t>API Specification available over </a:t>
            </a:r>
            <a:r>
              <a:rPr lang="en-US" sz="2400" b="1" dirty="0" err="1">
                <a:solidFill>
                  <a:srgbClr val="D54A5F"/>
                </a:solidFill>
                <a:cs typeface="Calibri"/>
              </a:rPr>
              <a:t>APISetu</a:t>
            </a:r>
            <a:r>
              <a:rPr lang="en-US" sz="2400" b="1" dirty="0">
                <a:solidFill>
                  <a:srgbClr val="D54A5F"/>
                </a:solidFill>
                <a:cs typeface="Calibri"/>
              </a:rPr>
              <a:t> 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516D185-C558-B24E-25BB-0C91103887F5}"/>
              </a:ext>
            </a:extLst>
          </p:cNvPr>
          <p:cNvSpPr txBox="1"/>
          <p:nvPr/>
        </p:nvSpPr>
        <p:spPr>
          <a:xfrm>
            <a:off x="8200959" y="3036503"/>
            <a:ext cx="2509443" cy="2565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067" b="1" dirty="0">
                <a:solidFill>
                  <a:srgbClr val="595959"/>
                </a:solidFill>
              </a:rPr>
              <a:t>Select Institution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36C28E7-D440-F467-3A7D-FD13D22A8261}"/>
              </a:ext>
            </a:extLst>
          </p:cNvPr>
          <p:cNvSpPr/>
          <p:nvPr/>
        </p:nvSpPr>
        <p:spPr>
          <a:xfrm>
            <a:off x="-43" y="-24"/>
            <a:ext cx="10001277" cy="857256"/>
          </a:xfrm>
          <a:prstGeom prst="rect">
            <a:avLst/>
          </a:prstGeom>
          <a:gradFill flip="none" rotWithShape="1">
            <a:gsLst>
              <a:gs pos="47000">
                <a:schemeClr val="accent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52" tIns="45727" rIns="91452" bIns="45727" numCol="1" anchor="t" anchorCtr="0" compatLnSpc="1">
            <a:prstTxWarp prst="textNoShape">
              <a:avLst/>
            </a:prstTxWarp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ABC ID Creation – Multiple Channels</a:t>
            </a:r>
          </a:p>
        </p:txBody>
      </p:sp>
    </p:spTree>
    <p:extLst>
      <p:ext uri="{BB962C8B-B14F-4D97-AF65-F5344CB8AC3E}">
        <p14:creationId xmlns:p14="http://schemas.microsoft.com/office/powerpoint/2010/main" val="280591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hape&#10;&#10;Description automatically generated">
            <a:extLst>
              <a:ext uri="{FF2B5EF4-FFF2-40B4-BE49-F238E27FC236}">
                <a16:creationId xmlns:a16="http://schemas.microsoft.com/office/drawing/2014/main" id="{36345573-4ED4-1B5D-471E-9A0D3D83A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" y="0"/>
            <a:ext cx="5532333" cy="6858000"/>
          </a:xfrm>
          <a:prstGeom prst="rect">
            <a:avLst/>
          </a:prstGeom>
          <a:gradFill flip="none" rotWithShape="1">
            <a:gsLst>
              <a:gs pos="47000">
                <a:schemeClr val="accent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05DEE69-3183-9681-8F72-844FAE71BD6B}"/>
              </a:ext>
            </a:extLst>
          </p:cNvPr>
          <p:cNvSpPr txBox="1"/>
          <p:nvPr/>
        </p:nvSpPr>
        <p:spPr>
          <a:xfrm>
            <a:off x="164035" y="124645"/>
            <a:ext cx="4971859" cy="9950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933" b="1" dirty="0">
                <a:solidFill>
                  <a:srgbClr val="F2F2F2"/>
                </a:solidFill>
                <a:ea typeface="+mn-lt"/>
                <a:cs typeface="+mn-lt"/>
              </a:rPr>
              <a:t>ABC ID Creation process  - DigiLocker  </a:t>
            </a:r>
            <a:endParaRPr lang="en-US" sz="2933" dirty="0">
              <a:solidFill>
                <a:srgbClr val="F2F2F2"/>
              </a:solidFill>
              <a:cs typeface="Calibri"/>
            </a:endParaRPr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7F2CBF83-7F8B-6535-4586-A4A6DC14A6CB}"/>
              </a:ext>
            </a:extLst>
          </p:cNvPr>
          <p:cNvGrpSpPr/>
          <p:nvPr/>
        </p:nvGrpSpPr>
        <p:grpSpPr>
          <a:xfrm>
            <a:off x="2762227" y="1333485"/>
            <a:ext cx="7810555" cy="4677611"/>
            <a:chOff x="2844311" y="1619248"/>
            <a:chExt cx="6967749" cy="4065275"/>
          </a:xfrm>
        </p:grpSpPr>
        <p:pic>
          <p:nvPicPr>
            <p:cNvPr id="24" name="Picture 23" descr="A picture containing text, screenshot, electronics, monitor&#10;&#10;Description automatically generated">
              <a:extLst>
                <a:ext uri="{FF2B5EF4-FFF2-40B4-BE49-F238E27FC236}">
                  <a16:creationId xmlns:a16="http://schemas.microsoft.com/office/drawing/2014/main" id="{F17B22DC-24DC-5010-20C2-D7A530229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4311" y="1619248"/>
              <a:ext cx="6967749" cy="406527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1092DC7-A1FD-CAA3-B05B-423E793A65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1024" t="14178" r="2275" b="6842"/>
            <a:stretch/>
          </p:blipFill>
          <p:spPr>
            <a:xfrm>
              <a:off x="3678357" y="1934483"/>
              <a:ext cx="5314021" cy="3154000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21B5776-A728-7D38-C066-D8E277B9AB7F}"/>
              </a:ext>
            </a:extLst>
          </p:cNvPr>
          <p:cNvSpPr txBox="1"/>
          <p:nvPr/>
        </p:nvSpPr>
        <p:spPr>
          <a:xfrm>
            <a:off x="861794" y="3596033"/>
            <a:ext cx="273229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Go to ABC ID Creation service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F13196-477B-484D-F927-B083D6D7E1FD}"/>
              </a:ext>
            </a:extLst>
          </p:cNvPr>
          <p:cNvSpPr txBox="1"/>
          <p:nvPr/>
        </p:nvSpPr>
        <p:spPr>
          <a:xfrm>
            <a:off x="997961" y="5486499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Fetch ABC ID Card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E39B53-5A96-F0CE-D90B-F9ABA0703551}"/>
              </a:ext>
            </a:extLst>
          </p:cNvPr>
          <p:cNvSpPr txBox="1"/>
          <p:nvPr/>
        </p:nvSpPr>
        <p:spPr>
          <a:xfrm>
            <a:off x="944174" y="1711381"/>
            <a:ext cx="157399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Sign In/Sign Up </a:t>
            </a:r>
            <a:endParaRPr lang="en-US" sz="16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822CE5-C6D9-D393-2825-0BEF4A77190B}"/>
              </a:ext>
            </a:extLst>
          </p:cNvPr>
          <p:cNvSpPr txBox="1"/>
          <p:nvPr/>
        </p:nvSpPr>
        <p:spPr>
          <a:xfrm>
            <a:off x="935208" y="2671699"/>
            <a:ext cx="242503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Select Education Category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1DE4F7-8687-B27D-72B6-4FCEFE8650F1}"/>
              </a:ext>
            </a:extLst>
          </p:cNvPr>
          <p:cNvSpPr txBox="1"/>
          <p:nvPr/>
        </p:nvSpPr>
        <p:spPr>
          <a:xfrm>
            <a:off x="944173" y="4539498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Select Institution</a:t>
            </a:r>
          </a:p>
        </p:txBody>
      </p:sp>
      <p:grpSp>
        <p:nvGrpSpPr>
          <p:cNvPr id="5" name="Group 29">
            <a:extLst>
              <a:ext uri="{FF2B5EF4-FFF2-40B4-BE49-F238E27FC236}">
                <a16:creationId xmlns:a16="http://schemas.microsoft.com/office/drawing/2014/main" id="{53066BA9-C4DA-6BCD-C2BA-BAB9A1AD3B6E}"/>
              </a:ext>
            </a:extLst>
          </p:cNvPr>
          <p:cNvGrpSpPr/>
          <p:nvPr/>
        </p:nvGrpSpPr>
        <p:grpSpPr>
          <a:xfrm>
            <a:off x="5566928" y="486582"/>
            <a:ext cx="3889445" cy="553998"/>
            <a:chOff x="4776069" y="543576"/>
            <a:chExt cx="4039160" cy="55399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410C5F1-C1E2-8978-EF5A-27AAB4D60E46}"/>
                </a:ext>
              </a:extLst>
            </p:cNvPr>
            <p:cNvSpPr/>
            <p:nvPr/>
          </p:nvSpPr>
          <p:spPr>
            <a:xfrm>
              <a:off x="4776069" y="606639"/>
              <a:ext cx="4039160" cy="46271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7FDE371A-4FB1-5A0E-82E1-CEA425064C70}"/>
                </a:ext>
              </a:extLst>
            </p:cNvPr>
            <p:cNvSpPr txBox="1"/>
            <p:nvPr/>
          </p:nvSpPr>
          <p:spPr>
            <a:xfrm>
              <a:off x="4972491" y="543576"/>
              <a:ext cx="3537691" cy="553998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2800" dirty="0">
                  <a:solidFill>
                    <a:schemeClr val="bg1"/>
                  </a:solidFill>
                  <a:ea typeface="+mn-lt"/>
                  <a:cs typeface="+mn-lt"/>
                </a:rPr>
                <a:t>www.digilocker.gov.in</a:t>
              </a:r>
              <a:endParaRPr lang="en-US" sz="2800" dirty="0">
                <a:solidFill>
                  <a:schemeClr val="bg1"/>
                </a:solidFill>
                <a:cs typeface="Calibri"/>
              </a:endParaRPr>
            </a:p>
          </p:txBody>
        </p:sp>
      </p:grpSp>
      <p:pic>
        <p:nvPicPr>
          <p:cNvPr id="14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7C7F5A9-B74E-BFF6-CF05-93CA4A73F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79" y="1708068"/>
            <a:ext cx="392925" cy="4114800"/>
          </a:xfrm>
          <a:prstGeom prst="rect">
            <a:avLst/>
          </a:prstGeom>
        </p:spPr>
      </p:pic>
      <p:grpSp>
        <p:nvGrpSpPr>
          <p:cNvPr id="9" name="Group 30">
            <a:extLst>
              <a:ext uri="{FF2B5EF4-FFF2-40B4-BE49-F238E27FC236}">
                <a16:creationId xmlns:a16="http://schemas.microsoft.com/office/drawing/2014/main" id="{ECEC5668-0C78-3D5D-9405-76A02AD41B68}"/>
              </a:ext>
            </a:extLst>
          </p:cNvPr>
          <p:cNvGrpSpPr/>
          <p:nvPr/>
        </p:nvGrpSpPr>
        <p:grpSpPr>
          <a:xfrm>
            <a:off x="9982547" y="1028712"/>
            <a:ext cx="2018995" cy="4114800"/>
            <a:chOff x="9688285" y="1361704"/>
            <a:chExt cx="2018995" cy="4114800"/>
          </a:xfrm>
        </p:grpSpPr>
        <p:pic>
          <p:nvPicPr>
            <p:cNvPr id="15" name="Picture 15" descr="Shape&#10;&#10;Description automatically generated">
              <a:extLst>
                <a:ext uri="{FF2B5EF4-FFF2-40B4-BE49-F238E27FC236}">
                  <a16:creationId xmlns:a16="http://schemas.microsoft.com/office/drawing/2014/main" id="{EB5DE88D-2262-41B2-B4A7-128B0C8A4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88285" y="1361704"/>
              <a:ext cx="2018995" cy="4114800"/>
            </a:xfrm>
            <a:prstGeom prst="rect">
              <a:avLst/>
            </a:prstGeom>
          </p:spPr>
        </p:pic>
        <p:sp>
          <p:nvSpPr>
            <p:cNvPr id="16" name="Flowchart: Alternate Process 15">
              <a:extLst>
                <a:ext uri="{FF2B5EF4-FFF2-40B4-BE49-F238E27FC236}">
                  <a16:creationId xmlns:a16="http://schemas.microsoft.com/office/drawing/2014/main" id="{C7545863-4832-F040-68EB-6E36D965CA78}"/>
                </a:ext>
              </a:extLst>
            </p:cNvPr>
            <p:cNvSpPr/>
            <p:nvPr/>
          </p:nvSpPr>
          <p:spPr>
            <a:xfrm>
              <a:off x="9722922" y="1365663"/>
              <a:ext cx="1949532" cy="4007922"/>
            </a:xfrm>
            <a:prstGeom prst="flowChartAlternateProcess">
              <a:avLst/>
            </a:prstGeom>
            <a:solidFill>
              <a:srgbClr val="87AAE6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4" name="Picture 3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808E279C-6D4F-5EE5-8248-0083536EE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l="33539" t="10908" r="34270" b="14157"/>
            <a:stretch/>
          </p:blipFill>
          <p:spPr>
            <a:xfrm>
              <a:off x="9826831" y="2207535"/>
              <a:ext cx="1741044" cy="2280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927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7123045-E2B7-F0CE-7EA7-FA8407760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" y="0"/>
            <a:ext cx="5532333" cy="685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0A44A28-9BED-D401-5876-3B6570464BB2}"/>
              </a:ext>
            </a:extLst>
          </p:cNvPr>
          <p:cNvSpPr txBox="1"/>
          <p:nvPr/>
        </p:nvSpPr>
        <p:spPr>
          <a:xfrm>
            <a:off x="861794" y="3596033"/>
            <a:ext cx="273229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Go to ABC ID Creation service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46D497-D5C4-E594-D4A8-87A91C744160}"/>
              </a:ext>
            </a:extLst>
          </p:cNvPr>
          <p:cNvSpPr txBox="1"/>
          <p:nvPr/>
        </p:nvSpPr>
        <p:spPr>
          <a:xfrm>
            <a:off x="940452" y="5486499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Fetch ABC ID Card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18CF2C-EE75-66C4-19D3-187AB74CB1E4}"/>
              </a:ext>
            </a:extLst>
          </p:cNvPr>
          <p:cNvSpPr txBox="1"/>
          <p:nvPr/>
        </p:nvSpPr>
        <p:spPr>
          <a:xfrm>
            <a:off x="944174" y="1711381"/>
            <a:ext cx="157399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Sign In/Sign Up </a:t>
            </a:r>
            <a:endParaRPr lang="en-US" sz="16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072655-52DB-5343-BC6E-100B8730C29E}"/>
              </a:ext>
            </a:extLst>
          </p:cNvPr>
          <p:cNvSpPr txBox="1"/>
          <p:nvPr/>
        </p:nvSpPr>
        <p:spPr>
          <a:xfrm>
            <a:off x="935208" y="2671699"/>
            <a:ext cx="242503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Select Education Category</a:t>
            </a:r>
            <a:endParaRPr lang="en-US" sz="16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2C261F-BE0D-2B5C-524B-E9270D276E0C}"/>
              </a:ext>
            </a:extLst>
          </p:cNvPr>
          <p:cNvSpPr txBox="1"/>
          <p:nvPr/>
        </p:nvSpPr>
        <p:spPr>
          <a:xfrm>
            <a:off x="944173" y="4539498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Select Institution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EBCDC4-6D01-B1AC-7D0D-C588CFD6834B}"/>
              </a:ext>
            </a:extLst>
          </p:cNvPr>
          <p:cNvSpPr/>
          <p:nvPr/>
        </p:nvSpPr>
        <p:spPr>
          <a:xfrm>
            <a:off x="6945331" y="3761102"/>
            <a:ext cx="585627" cy="9206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pic>
        <p:nvPicPr>
          <p:cNvPr id="24" name="Picture 23" descr="A picture containing text, screenshot, electronics, monitor&#10;&#10;Description automatically generated">
            <a:extLst>
              <a:ext uri="{FF2B5EF4-FFF2-40B4-BE49-F238E27FC236}">
                <a16:creationId xmlns:a16="http://schemas.microsoft.com/office/drawing/2014/main" id="{F17B22DC-24DC-5010-20C2-D7A530229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660" y="1142986"/>
            <a:ext cx="9383379" cy="5474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3C2B9C-2C24-74E1-AE25-C5F6655EA5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47" y="1523987"/>
            <a:ext cx="7049587" cy="43815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82A3C0-A360-6C61-D86F-6908CA59DF5C}"/>
              </a:ext>
            </a:extLst>
          </p:cNvPr>
          <p:cNvSpPr/>
          <p:nvPr/>
        </p:nvSpPr>
        <p:spPr>
          <a:xfrm>
            <a:off x="5415123" y="3714753"/>
            <a:ext cx="585627" cy="1786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pic>
        <p:nvPicPr>
          <p:cNvPr id="44" name="Picture 4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E52F44-1CED-91EE-A1E0-9820240AD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60" y="1713165"/>
            <a:ext cx="392925" cy="41148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FD42E0FC-F083-444B-49A7-A7F52F777E59}"/>
              </a:ext>
            </a:extLst>
          </p:cNvPr>
          <p:cNvSpPr txBox="1"/>
          <p:nvPr/>
        </p:nvSpPr>
        <p:spPr>
          <a:xfrm>
            <a:off x="335361" y="328475"/>
            <a:ext cx="5176884" cy="564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67" b="1" dirty="0">
                <a:solidFill>
                  <a:srgbClr val="F2F2F2"/>
                </a:solidFill>
                <a:ea typeface="+mn-lt"/>
                <a:cs typeface="+mn-lt"/>
              </a:rPr>
              <a:t>ABC ID Creation  - DigiLocker  </a:t>
            </a:r>
            <a:endParaRPr lang="en-US" sz="2400" dirty="0">
              <a:solidFill>
                <a:srgbClr val="F2F2F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6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0713DD58-10E9-8D48-8059-B4037ACEB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" y="0"/>
            <a:ext cx="5532333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73DC6A-B221-EAB7-0BF1-922623F63417}"/>
              </a:ext>
            </a:extLst>
          </p:cNvPr>
          <p:cNvSpPr txBox="1"/>
          <p:nvPr/>
        </p:nvSpPr>
        <p:spPr>
          <a:xfrm>
            <a:off x="944174" y="1711381"/>
            <a:ext cx="157399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Sign In/Sign Up </a:t>
            </a:r>
            <a:endParaRPr lang="en-US" sz="16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B8C1EA-1A3B-5F39-3AB8-1285374EE5F6}"/>
              </a:ext>
            </a:extLst>
          </p:cNvPr>
          <p:cNvSpPr txBox="1"/>
          <p:nvPr/>
        </p:nvSpPr>
        <p:spPr>
          <a:xfrm>
            <a:off x="935208" y="2671699"/>
            <a:ext cx="242503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Select Education Category</a:t>
            </a:r>
            <a:endParaRPr lang="en-US" sz="16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EBCDC4-6D01-B1AC-7D0D-C588CFD6834B}"/>
              </a:ext>
            </a:extLst>
          </p:cNvPr>
          <p:cNvSpPr/>
          <p:nvPr/>
        </p:nvSpPr>
        <p:spPr>
          <a:xfrm>
            <a:off x="6945331" y="3761102"/>
            <a:ext cx="585627" cy="9206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05DEE69-3183-9681-8F72-844FAE71BD6B}"/>
              </a:ext>
            </a:extLst>
          </p:cNvPr>
          <p:cNvSpPr txBox="1"/>
          <p:nvPr/>
        </p:nvSpPr>
        <p:spPr>
          <a:xfrm>
            <a:off x="490441" y="328475"/>
            <a:ext cx="2858411" cy="56432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67" b="1" dirty="0">
                <a:solidFill>
                  <a:srgbClr val="FFFFFF"/>
                </a:solidFill>
                <a:ea typeface="+mn-lt"/>
                <a:cs typeface="+mn-lt"/>
              </a:rPr>
              <a:t>ABC ID Creation </a:t>
            </a:r>
            <a:endParaRPr lang="en-AU" sz="3067" b="1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24" name="Picture 23" descr="A picture containing text, screenshot, electronics, monitor&#10;&#10;Description automatically generated">
            <a:extLst>
              <a:ext uri="{FF2B5EF4-FFF2-40B4-BE49-F238E27FC236}">
                <a16:creationId xmlns:a16="http://schemas.microsoft.com/office/drawing/2014/main" id="{F17B22DC-24DC-5010-20C2-D7A530229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311" y="1257719"/>
            <a:ext cx="9186727" cy="53599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3C2B9C-2C24-74E1-AE25-C5F6655EA5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13" y="1922777"/>
            <a:ext cx="7005367" cy="36980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82A3C0-A360-6C61-D86F-6908CA59DF5C}"/>
              </a:ext>
            </a:extLst>
          </p:cNvPr>
          <p:cNvSpPr/>
          <p:nvPr/>
        </p:nvSpPr>
        <p:spPr>
          <a:xfrm>
            <a:off x="6997763" y="3972955"/>
            <a:ext cx="585627" cy="9206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971C3A-A830-F0C5-1E52-B108F9CE9AC0}"/>
              </a:ext>
            </a:extLst>
          </p:cNvPr>
          <p:cNvSpPr txBox="1"/>
          <p:nvPr/>
        </p:nvSpPr>
        <p:spPr>
          <a:xfrm>
            <a:off x="891483" y="3596033"/>
            <a:ext cx="270260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Go to ABC ID Creation service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1B3D8C-8A5F-0D25-6D4E-0C94635F6790}"/>
              </a:ext>
            </a:extLst>
          </p:cNvPr>
          <p:cNvSpPr txBox="1"/>
          <p:nvPr/>
        </p:nvSpPr>
        <p:spPr>
          <a:xfrm>
            <a:off x="940452" y="5486499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Fetch ABC ID Card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30EDD9C-C0FA-D372-D73F-A39E0C16F022}"/>
              </a:ext>
            </a:extLst>
          </p:cNvPr>
          <p:cNvSpPr txBox="1"/>
          <p:nvPr/>
        </p:nvSpPr>
        <p:spPr>
          <a:xfrm>
            <a:off x="944173" y="4539498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Select Institution</a:t>
            </a:r>
          </a:p>
        </p:txBody>
      </p:sp>
      <p:pic>
        <p:nvPicPr>
          <p:cNvPr id="49" name="Picture 49">
            <a:extLst>
              <a:ext uri="{FF2B5EF4-FFF2-40B4-BE49-F238E27FC236}">
                <a16:creationId xmlns:a16="http://schemas.microsoft.com/office/drawing/2014/main" id="{1AD67F32-CF31-0F7A-09C9-4EE677B8F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48" y="1706088"/>
            <a:ext cx="3929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1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B0A7210-BC7F-07FE-F182-A9BB93871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" y="0"/>
            <a:ext cx="551908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B1B8FD-47EE-877A-993E-2D3FA18A3FE1}"/>
              </a:ext>
            </a:extLst>
          </p:cNvPr>
          <p:cNvSpPr txBox="1"/>
          <p:nvPr/>
        </p:nvSpPr>
        <p:spPr>
          <a:xfrm>
            <a:off x="945534" y="1715463"/>
            <a:ext cx="157399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Sign In/Sign Up </a:t>
            </a:r>
            <a:endParaRPr lang="en-US" sz="16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CC68AA-6BA0-5786-2D0F-219A1288CEA0}"/>
              </a:ext>
            </a:extLst>
          </p:cNvPr>
          <p:cNvSpPr txBox="1"/>
          <p:nvPr/>
        </p:nvSpPr>
        <p:spPr>
          <a:xfrm>
            <a:off x="935208" y="2671699"/>
            <a:ext cx="242503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Select Education Category</a:t>
            </a:r>
            <a:endParaRPr lang="en-US" sz="16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8796D1-48B3-823D-0A6B-99FEFDC3ACE0}"/>
              </a:ext>
            </a:extLst>
          </p:cNvPr>
          <p:cNvSpPr txBox="1"/>
          <p:nvPr/>
        </p:nvSpPr>
        <p:spPr>
          <a:xfrm>
            <a:off x="891483" y="3596033"/>
            <a:ext cx="270260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Go to ABC ID Creation service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6E97F3-52F4-310C-A5BA-8B85AE6D588C}"/>
              </a:ext>
            </a:extLst>
          </p:cNvPr>
          <p:cNvSpPr txBox="1"/>
          <p:nvPr/>
        </p:nvSpPr>
        <p:spPr>
          <a:xfrm>
            <a:off x="940452" y="5486499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Fetch ABC ID Card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5B9492-6462-A3C5-4B69-23B3476AC873}"/>
              </a:ext>
            </a:extLst>
          </p:cNvPr>
          <p:cNvSpPr txBox="1"/>
          <p:nvPr/>
        </p:nvSpPr>
        <p:spPr>
          <a:xfrm>
            <a:off x="944173" y="4539498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Select Institution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EBCDC4-6D01-B1AC-7D0D-C588CFD6834B}"/>
              </a:ext>
            </a:extLst>
          </p:cNvPr>
          <p:cNvSpPr/>
          <p:nvPr/>
        </p:nvSpPr>
        <p:spPr>
          <a:xfrm>
            <a:off x="6945331" y="3761102"/>
            <a:ext cx="585627" cy="9206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05DEE69-3183-9681-8F72-844FAE71BD6B}"/>
              </a:ext>
            </a:extLst>
          </p:cNvPr>
          <p:cNvSpPr txBox="1"/>
          <p:nvPr/>
        </p:nvSpPr>
        <p:spPr>
          <a:xfrm>
            <a:off x="490442" y="328475"/>
            <a:ext cx="2946576" cy="56432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67" b="1" dirty="0">
                <a:solidFill>
                  <a:srgbClr val="FFFFFF"/>
                </a:solidFill>
                <a:ea typeface="+mn-lt"/>
                <a:cs typeface="+mn-lt"/>
              </a:rPr>
              <a:t>ABC ID Creation  </a:t>
            </a:r>
            <a:endParaRPr lang="en-US" sz="24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24" name="Picture 23" descr="A picture containing text, screenshot, electronics, monitor&#10;&#10;Description automatically generated">
            <a:extLst>
              <a:ext uri="{FF2B5EF4-FFF2-40B4-BE49-F238E27FC236}">
                <a16:creationId xmlns:a16="http://schemas.microsoft.com/office/drawing/2014/main" id="{F17B22DC-24DC-5010-20C2-D7A530229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627" y="1062796"/>
            <a:ext cx="9364061" cy="55699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82A3C0-A360-6C61-D86F-6908CA59DF5C}"/>
              </a:ext>
            </a:extLst>
          </p:cNvPr>
          <p:cNvSpPr/>
          <p:nvPr/>
        </p:nvSpPr>
        <p:spPr>
          <a:xfrm>
            <a:off x="6945331" y="3761102"/>
            <a:ext cx="585627" cy="9206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E6927A92-C4F8-1DA7-3ED6-971BC2669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20" y="1725385"/>
            <a:ext cx="392925" cy="411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0C8B12-4B64-54F2-030A-DA0D70170F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96" t="8009" r="1363" b="2408"/>
          <a:stretch/>
        </p:blipFill>
        <p:spPr>
          <a:xfrm>
            <a:off x="3865262" y="1291777"/>
            <a:ext cx="7104791" cy="46085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6A9B9A-41DF-06EE-9FB5-4B8D7809CF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2194"/>
          <a:stretch/>
        </p:blipFill>
        <p:spPr>
          <a:xfrm>
            <a:off x="7530957" y="5657619"/>
            <a:ext cx="982600" cy="2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Shape&#10;&#10;Description automatically generated">
            <a:extLst>
              <a:ext uri="{FF2B5EF4-FFF2-40B4-BE49-F238E27FC236}">
                <a16:creationId xmlns:a16="http://schemas.microsoft.com/office/drawing/2014/main" id="{9069E07B-5A79-C751-629E-38E282A3D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" y="0"/>
            <a:ext cx="5532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EBCDC4-6D01-B1AC-7D0D-C588CFD6834B}"/>
              </a:ext>
            </a:extLst>
          </p:cNvPr>
          <p:cNvSpPr/>
          <p:nvPr/>
        </p:nvSpPr>
        <p:spPr>
          <a:xfrm>
            <a:off x="6945331" y="3761102"/>
            <a:ext cx="585627" cy="9206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05DEE69-3183-9681-8F72-844FAE71BD6B}"/>
              </a:ext>
            </a:extLst>
          </p:cNvPr>
          <p:cNvSpPr txBox="1"/>
          <p:nvPr/>
        </p:nvSpPr>
        <p:spPr>
          <a:xfrm>
            <a:off x="490441" y="328475"/>
            <a:ext cx="2858411" cy="56432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67" b="1" dirty="0">
                <a:solidFill>
                  <a:srgbClr val="FFFFFF"/>
                </a:solidFill>
                <a:ea typeface="+mn-lt"/>
                <a:cs typeface="+mn-lt"/>
              </a:rPr>
              <a:t>ABC ID Creation </a:t>
            </a:r>
            <a:endParaRPr lang="en-AU" sz="3067" b="1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24" name="Picture 23" descr="A picture containing text, screenshot, electronics, monitor&#10;&#10;Description automatically generated">
            <a:extLst>
              <a:ext uri="{FF2B5EF4-FFF2-40B4-BE49-F238E27FC236}">
                <a16:creationId xmlns:a16="http://schemas.microsoft.com/office/drawing/2014/main" id="{F17B22DC-24DC-5010-20C2-D7A530229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27" y="1619237"/>
            <a:ext cx="8042712" cy="4572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4F2D27-E35A-1180-C9B0-64AEB644C8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5228" t="29867" r="11482" b="16499"/>
          <a:stretch/>
        </p:blipFill>
        <p:spPr>
          <a:xfrm>
            <a:off x="3708069" y="1911943"/>
            <a:ext cx="6132348" cy="374519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66132A-D083-EFDB-6747-E5653E7177D4}"/>
              </a:ext>
            </a:extLst>
          </p:cNvPr>
          <p:cNvSpPr/>
          <p:nvPr/>
        </p:nvSpPr>
        <p:spPr>
          <a:xfrm>
            <a:off x="3333731" y="6381771"/>
            <a:ext cx="7611631" cy="345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dirty="0"/>
              <a:t>Document is available in the Issued Document Section</a:t>
            </a:r>
            <a:endParaRPr lang="en-IN" sz="2400" dirty="0"/>
          </a:p>
        </p:txBody>
      </p:sp>
      <p:pic>
        <p:nvPicPr>
          <p:cNvPr id="9" name="Picture 8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6168EE85-C6AF-B764-7DFF-2A536DF8AC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30" y="1710469"/>
            <a:ext cx="1804025" cy="4004547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844A4995-BDC5-C49B-A2D8-C3E76D07E3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420" y="1714500"/>
            <a:ext cx="392925" cy="4114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760F301-9545-6819-7B15-3BBBE843E1A2}"/>
              </a:ext>
            </a:extLst>
          </p:cNvPr>
          <p:cNvSpPr txBox="1"/>
          <p:nvPr/>
        </p:nvSpPr>
        <p:spPr>
          <a:xfrm>
            <a:off x="945534" y="1712741"/>
            <a:ext cx="157399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Sign In/Sign Up </a:t>
            </a:r>
            <a:endParaRPr lang="en-US" sz="16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179CF-6E56-BFAF-226A-5B54DFDDE29C}"/>
              </a:ext>
            </a:extLst>
          </p:cNvPr>
          <p:cNvSpPr txBox="1"/>
          <p:nvPr/>
        </p:nvSpPr>
        <p:spPr>
          <a:xfrm>
            <a:off x="935208" y="2671699"/>
            <a:ext cx="242503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Select Education Category</a:t>
            </a:r>
            <a:endParaRPr lang="en-US" sz="16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CB6C9B-4456-EDA4-AB0C-C81B861222B5}"/>
              </a:ext>
            </a:extLst>
          </p:cNvPr>
          <p:cNvSpPr txBox="1"/>
          <p:nvPr/>
        </p:nvSpPr>
        <p:spPr>
          <a:xfrm>
            <a:off x="891483" y="3596033"/>
            <a:ext cx="270260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Go to ABC ID Creation service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FBF5BF-9D2E-D6F5-4F41-252C83FEE06C}"/>
              </a:ext>
            </a:extLst>
          </p:cNvPr>
          <p:cNvSpPr txBox="1"/>
          <p:nvPr/>
        </p:nvSpPr>
        <p:spPr>
          <a:xfrm>
            <a:off x="940452" y="5486499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Fetch ABC ID Card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C0F7BF-192B-887E-336D-8F29A1D4F499}"/>
              </a:ext>
            </a:extLst>
          </p:cNvPr>
          <p:cNvSpPr txBox="1"/>
          <p:nvPr/>
        </p:nvSpPr>
        <p:spPr>
          <a:xfrm>
            <a:off x="944173" y="4539498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Select Institution</a:t>
            </a:r>
          </a:p>
        </p:txBody>
      </p:sp>
      <p:pic>
        <p:nvPicPr>
          <p:cNvPr id="7" name="Picture 15" descr="Shape&#10;&#10;Description automatically generated">
            <a:extLst>
              <a:ext uri="{FF2B5EF4-FFF2-40B4-BE49-F238E27FC236}">
                <a16:creationId xmlns:a16="http://schemas.microsoft.com/office/drawing/2014/main" id="{4D1D48E7-F985-6F30-A94D-358831815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3048" y="1619237"/>
            <a:ext cx="2018995" cy="4114800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6AF54819-6802-7A32-EA23-905C3D3021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565" b="67741"/>
          <a:stretch/>
        </p:blipFill>
        <p:spPr>
          <a:xfrm>
            <a:off x="494698" y="4498819"/>
            <a:ext cx="386775" cy="13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3E83005B-7886-916E-2753-C833ACBD6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" y="0"/>
            <a:ext cx="5532333" cy="68580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05DEE69-3183-9681-8F72-844FAE71BD6B}"/>
              </a:ext>
            </a:extLst>
          </p:cNvPr>
          <p:cNvSpPr txBox="1"/>
          <p:nvPr/>
        </p:nvSpPr>
        <p:spPr>
          <a:xfrm>
            <a:off x="490441" y="328476"/>
            <a:ext cx="2858411" cy="103630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67" b="1" dirty="0">
                <a:solidFill>
                  <a:srgbClr val="FFFFFF"/>
                </a:solidFill>
                <a:ea typeface="+mn-lt"/>
                <a:cs typeface="+mn-lt"/>
              </a:rPr>
              <a:t>ABC ID Creation </a:t>
            </a:r>
            <a:endParaRPr lang="en-US" sz="24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AU" sz="3067" b="1" dirty="0">
                <a:solidFill>
                  <a:srgbClr val="FFFFFF"/>
                </a:solidFill>
                <a:ea typeface="+mn-lt"/>
                <a:cs typeface="+mn-lt"/>
              </a:rPr>
              <a:t>ABC portal </a:t>
            </a:r>
            <a:endParaRPr lang="en-US" sz="24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24" name="Picture 23" descr="A picture containing text, screenshot, electronics, monitor&#10;&#10;Description automatically generated">
            <a:extLst>
              <a:ext uri="{FF2B5EF4-FFF2-40B4-BE49-F238E27FC236}">
                <a16:creationId xmlns:a16="http://schemas.microsoft.com/office/drawing/2014/main" id="{F17B22DC-24DC-5010-20C2-D7A530229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69" y="951496"/>
            <a:ext cx="9144064" cy="5335025"/>
          </a:xfrm>
          <a:prstGeom prst="rect">
            <a:avLst/>
          </a:prstGeom>
        </p:spPr>
      </p:pic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8E279C-6D4F-5EE5-8248-0083536EE6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3539" t="10908" r="34270" b="14157"/>
          <a:stretch/>
        </p:blipFill>
        <p:spPr>
          <a:xfrm>
            <a:off x="10096528" y="1894136"/>
            <a:ext cx="2000264" cy="296362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7F13196-477B-484D-F927-B083D6D7E1FD}"/>
              </a:ext>
            </a:extLst>
          </p:cNvPr>
          <p:cNvSpPr txBox="1"/>
          <p:nvPr/>
        </p:nvSpPr>
        <p:spPr>
          <a:xfrm>
            <a:off x="957937" y="4899662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View Credit Score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E39B53-5A96-F0CE-D90B-F9ABA0703551}"/>
              </a:ext>
            </a:extLst>
          </p:cNvPr>
          <p:cNvSpPr txBox="1"/>
          <p:nvPr/>
        </p:nvSpPr>
        <p:spPr>
          <a:xfrm>
            <a:off x="955574" y="2101341"/>
            <a:ext cx="157399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Sign In/Sign Up </a:t>
            </a:r>
            <a:endParaRPr lang="en-US" sz="16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1DE4F7-8687-B27D-72B6-4FCEFE8650F1}"/>
              </a:ext>
            </a:extLst>
          </p:cNvPr>
          <p:cNvSpPr txBox="1"/>
          <p:nvPr/>
        </p:nvSpPr>
        <p:spPr>
          <a:xfrm>
            <a:off x="989084" y="3048001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Select Institution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A572663D-F481-397A-6B19-9D08A2C38D70}"/>
              </a:ext>
            </a:extLst>
          </p:cNvPr>
          <p:cNvSpPr txBox="1"/>
          <p:nvPr/>
        </p:nvSpPr>
        <p:spPr>
          <a:xfrm>
            <a:off x="5533180" y="379029"/>
            <a:ext cx="2976331" cy="564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67" b="1" dirty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www.abc.gov.in</a:t>
            </a:r>
            <a:endParaRPr lang="en-US" sz="24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E6347A-868B-6F82-A5B0-AE396661B0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2804" t="10798" r="8903" b="4790"/>
          <a:stretch/>
        </p:blipFill>
        <p:spPr>
          <a:xfrm>
            <a:off x="2857478" y="1333485"/>
            <a:ext cx="6868535" cy="42862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6B2D54-7E51-520D-0C3E-9341DD3C1359}"/>
              </a:ext>
            </a:extLst>
          </p:cNvPr>
          <p:cNvSpPr txBox="1"/>
          <p:nvPr/>
        </p:nvSpPr>
        <p:spPr>
          <a:xfrm>
            <a:off x="996036" y="3979157"/>
            <a:ext cx="255155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Create ABC ID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7BCC6772-AB12-E9F2-09C4-DF660F108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" y="2079172"/>
            <a:ext cx="400051" cy="3200400"/>
          </a:xfrm>
          <a:prstGeom prst="rect">
            <a:avLst/>
          </a:prstGeom>
        </p:spPr>
      </p:pic>
      <p:pic>
        <p:nvPicPr>
          <p:cNvPr id="13" name="Picture 15" descr="Shape&#10;&#10;Description automatically generated">
            <a:extLst>
              <a:ext uri="{FF2B5EF4-FFF2-40B4-BE49-F238E27FC236}">
                <a16:creationId xmlns:a16="http://schemas.microsoft.com/office/drawing/2014/main" id="{4D1D48E7-F985-6F30-A94D-358831815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7797" y="1314464"/>
            <a:ext cx="201899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344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Arun Kumar</dc:creator>
  <cp:lastModifiedBy>Arun Kumar</cp:lastModifiedBy>
  <cp:revision>2</cp:revision>
  <dcterms:created xsi:type="dcterms:W3CDTF">2024-04-02T09:49:26Z</dcterms:created>
  <dcterms:modified xsi:type="dcterms:W3CDTF">2024-09-13T06:23:11Z</dcterms:modified>
</cp:coreProperties>
</file>